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omments/comment1.xml" ContentType="application/vnd.openxmlformats-officedocument.presentationml.comment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6" r:id="rId4"/>
    <p:sldId id="260" r:id="rId5"/>
    <p:sldId id="267" r:id="rId6"/>
    <p:sldId id="259" r:id="rId7"/>
    <p:sldId id="270" r:id="rId8"/>
    <p:sldId id="271" r:id="rId9"/>
    <p:sldId id="272" r:id="rId10"/>
    <p:sldId id="274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ker,David E" initials="PE" lastIdx="1" clrIdx="0">
    <p:extLst>
      <p:ext uri="{19B8F6BF-5375-455C-9EA6-DF929625EA0E}">
        <p15:presenceInfo xmlns:p15="http://schemas.microsoft.com/office/powerpoint/2012/main" userId="S-1-5-21-2139973840-800022822-604069369-1454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30"/>
    <a:srgbClr val="006E52"/>
    <a:srgbClr val="004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55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05T12:49:07.290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55EC-364F-446D-A8D3-91C1FC4D86D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E2368F-8624-44EC-B183-6FBA25F1FF02}">
      <dgm:prSet phldrT="[Text]"/>
      <dgm:spPr/>
      <dgm:t>
        <a:bodyPr/>
        <a:lstStyle/>
        <a:p>
          <a:r>
            <a:rPr lang="en-US" dirty="0" smtClean="0"/>
            <a:t>Freshman</a:t>
          </a:r>
          <a:endParaRPr lang="en-US" dirty="0"/>
        </a:p>
      </dgm:t>
    </dgm:pt>
    <dgm:pt modelId="{4BCBE539-FAE8-4BCA-B47A-80CCF4A49060}" type="parTrans" cxnId="{382E83DC-F5C7-4819-8993-8399C3907713}">
      <dgm:prSet/>
      <dgm:spPr/>
      <dgm:t>
        <a:bodyPr/>
        <a:lstStyle/>
        <a:p>
          <a:endParaRPr lang="en-US"/>
        </a:p>
      </dgm:t>
    </dgm:pt>
    <dgm:pt modelId="{C20677D7-AEF7-4287-AAE8-2CF0CB855484}" type="sibTrans" cxnId="{382E83DC-F5C7-4819-8993-8399C3907713}">
      <dgm:prSet/>
      <dgm:spPr/>
      <dgm:t>
        <a:bodyPr/>
        <a:lstStyle/>
        <a:p>
          <a:endParaRPr lang="en-US"/>
        </a:p>
      </dgm:t>
    </dgm:pt>
    <dgm:pt modelId="{D12301A9-4F7E-4D1E-BFB4-07173E352477}">
      <dgm:prSet phldrT="[Text]"/>
      <dgm:spPr/>
      <dgm:t>
        <a:bodyPr/>
        <a:lstStyle/>
        <a:p>
          <a:r>
            <a:rPr lang="en-US" dirty="0" smtClean="0"/>
            <a:t>MS </a:t>
          </a:r>
          <a:r>
            <a:rPr lang="en-US" dirty="0" err="1" smtClean="0"/>
            <a:t>Sem</a:t>
          </a:r>
          <a:r>
            <a:rPr lang="en-US" dirty="0" smtClean="0"/>
            <a:t> 1</a:t>
          </a:r>
          <a:endParaRPr lang="en-US" dirty="0"/>
        </a:p>
      </dgm:t>
    </dgm:pt>
    <dgm:pt modelId="{A39CED54-3AFD-4115-B880-65B6B9CB5236}" type="parTrans" cxnId="{FEAB5294-1782-4B72-9A9B-23C67B406856}">
      <dgm:prSet/>
      <dgm:spPr/>
      <dgm:t>
        <a:bodyPr/>
        <a:lstStyle/>
        <a:p>
          <a:endParaRPr lang="en-US"/>
        </a:p>
      </dgm:t>
    </dgm:pt>
    <dgm:pt modelId="{8143E3F6-01F9-4EF4-B75F-0195D9E89842}" type="sibTrans" cxnId="{FEAB5294-1782-4B72-9A9B-23C67B406856}">
      <dgm:prSet/>
      <dgm:spPr/>
      <dgm:t>
        <a:bodyPr/>
        <a:lstStyle/>
        <a:p>
          <a:endParaRPr lang="en-US"/>
        </a:p>
      </dgm:t>
    </dgm:pt>
    <dgm:pt modelId="{5F061655-9C1C-4BDC-895A-BC438711E218}">
      <dgm:prSet phldrT="[Text]"/>
      <dgm:spPr/>
      <dgm:t>
        <a:bodyPr/>
        <a:lstStyle/>
        <a:p>
          <a:r>
            <a:rPr lang="en-US" dirty="0" smtClean="0"/>
            <a:t>MS 101</a:t>
          </a:r>
          <a:endParaRPr lang="en-US" dirty="0"/>
        </a:p>
      </dgm:t>
    </dgm:pt>
    <dgm:pt modelId="{280B9E1B-F16F-4B75-A92E-404B75C92417}" type="parTrans" cxnId="{F042246D-D29E-44D1-B8AF-01FD44B3CE85}">
      <dgm:prSet/>
      <dgm:spPr/>
      <dgm:t>
        <a:bodyPr/>
        <a:lstStyle/>
        <a:p>
          <a:endParaRPr lang="en-US"/>
        </a:p>
      </dgm:t>
    </dgm:pt>
    <dgm:pt modelId="{AA207257-0F98-454D-9AB1-A7A7350CDB7A}" type="sibTrans" cxnId="{F042246D-D29E-44D1-B8AF-01FD44B3CE85}">
      <dgm:prSet/>
      <dgm:spPr/>
      <dgm:t>
        <a:bodyPr/>
        <a:lstStyle/>
        <a:p>
          <a:endParaRPr lang="en-US"/>
        </a:p>
      </dgm:t>
    </dgm:pt>
    <dgm:pt modelId="{F64BF7DF-33F8-4EEC-A5DF-860FC0D9B980}">
      <dgm:prSet phldrT="[Text]"/>
      <dgm:spPr/>
      <dgm:t>
        <a:bodyPr/>
        <a:lstStyle/>
        <a:p>
          <a:r>
            <a:rPr lang="en-US" dirty="0" smtClean="0"/>
            <a:t>Sophomore </a:t>
          </a:r>
          <a:endParaRPr lang="en-US" dirty="0"/>
        </a:p>
      </dgm:t>
    </dgm:pt>
    <dgm:pt modelId="{6CF4BA55-FEC5-4C89-85A1-5CE4377CDD52}" type="parTrans" cxnId="{C1EBF72C-CDFD-4C32-8026-52987084F43B}">
      <dgm:prSet/>
      <dgm:spPr/>
      <dgm:t>
        <a:bodyPr/>
        <a:lstStyle/>
        <a:p>
          <a:endParaRPr lang="en-US"/>
        </a:p>
      </dgm:t>
    </dgm:pt>
    <dgm:pt modelId="{33C6D194-37F3-4BFA-911C-6266C51F14F3}" type="sibTrans" cxnId="{C1EBF72C-CDFD-4C32-8026-52987084F43B}">
      <dgm:prSet/>
      <dgm:spPr/>
      <dgm:t>
        <a:bodyPr/>
        <a:lstStyle/>
        <a:p>
          <a:endParaRPr lang="en-US"/>
        </a:p>
      </dgm:t>
    </dgm:pt>
    <dgm:pt modelId="{8843C72B-9B88-4BEE-9BC0-EE184D4B55CE}">
      <dgm:prSet phldrT="[Text]"/>
      <dgm:spPr/>
      <dgm:t>
        <a:bodyPr/>
        <a:lstStyle/>
        <a:p>
          <a:r>
            <a:rPr lang="en-US" dirty="0" smtClean="0"/>
            <a:t>MS 201</a:t>
          </a:r>
          <a:endParaRPr lang="en-US" dirty="0"/>
        </a:p>
      </dgm:t>
    </dgm:pt>
    <dgm:pt modelId="{C94CC830-A7BA-41A2-89F0-35214BDF0548}" type="parTrans" cxnId="{E5E6D103-25C4-4589-9475-52D364CDB2FD}">
      <dgm:prSet/>
      <dgm:spPr/>
      <dgm:t>
        <a:bodyPr/>
        <a:lstStyle/>
        <a:p>
          <a:endParaRPr lang="en-US"/>
        </a:p>
      </dgm:t>
    </dgm:pt>
    <dgm:pt modelId="{0C628030-AD42-4684-936E-64646B1788B9}" type="sibTrans" cxnId="{E5E6D103-25C4-4589-9475-52D364CDB2FD}">
      <dgm:prSet/>
      <dgm:spPr/>
      <dgm:t>
        <a:bodyPr/>
        <a:lstStyle/>
        <a:p>
          <a:endParaRPr lang="en-US"/>
        </a:p>
      </dgm:t>
    </dgm:pt>
    <dgm:pt modelId="{13999B85-6AC2-4187-A222-A81F68F263A8}">
      <dgm:prSet phldrT="[Text]"/>
      <dgm:spPr/>
      <dgm:t>
        <a:bodyPr/>
        <a:lstStyle/>
        <a:p>
          <a:r>
            <a:rPr lang="en-US" dirty="0" smtClean="0"/>
            <a:t>MS 202</a:t>
          </a:r>
          <a:endParaRPr lang="en-US" dirty="0"/>
        </a:p>
      </dgm:t>
    </dgm:pt>
    <dgm:pt modelId="{376ABDAD-355B-430E-86F3-A29760A16AE7}" type="parTrans" cxnId="{8A443D04-3CC1-4A49-9767-2BF39F08EA61}">
      <dgm:prSet/>
      <dgm:spPr/>
      <dgm:t>
        <a:bodyPr/>
        <a:lstStyle/>
        <a:p>
          <a:endParaRPr lang="en-US"/>
        </a:p>
      </dgm:t>
    </dgm:pt>
    <dgm:pt modelId="{AA14D3F4-A8A9-401C-8A97-3868CD60B088}" type="sibTrans" cxnId="{8A443D04-3CC1-4A49-9767-2BF39F08EA61}">
      <dgm:prSet/>
      <dgm:spPr/>
      <dgm:t>
        <a:bodyPr/>
        <a:lstStyle/>
        <a:p>
          <a:endParaRPr lang="en-US"/>
        </a:p>
      </dgm:t>
    </dgm:pt>
    <dgm:pt modelId="{56F9C888-C4FF-4B90-AF1F-90A509E472C4}">
      <dgm:prSet phldrT="[Text]"/>
      <dgm:spPr/>
      <dgm:t>
        <a:bodyPr/>
        <a:lstStyle/>
        <a:p>
          <a:r>
            <a:rPr lang="en-US" dirty="0" smtClean="0"/>
            <a:t>Junior </a:t>
          </a:r>
          <a:endParaRPr lang="en-US" dirty="0"/>
        </a:p>
      </dgm:t>
    </dgm:pt>
    <dgm:pt modelId="{1EC9285E-AE08-45A4-8641-E2FDF787EBA1}" type="parTrans" cxnId="{C4CFB112-F1FD-4165-9DC2-D827D12A6B4F}">
      <dgm:prSet/>
      <dgm:spPr/>
      <dgm:t>
        <a:bodyPr/>
        <a:lstStyle/>
        <a:p>
          <a:endParaRPr lang="en-US"/>
        </a:p>
      </dgm:t>
    </dgm:pt>
    <dgm:pt modelId="{EAFFC799-CE07-49FD-8E20-A52F117B363E}" type="sibTrans" cxnId="{C4CFB112-F1FD-4165-9DC2-D827D12A6B4F}">
      <dgm:prSet/>
      <dgm:spPr/>
      <dgm:t>
        <a:bodyPr/>
        <a:lstStyle/>
        <a:p>
          <a:endParaRPr lang="en-US"/>
        </a:p>
      </dgm:t>
    </dgm:pt>
    <dgm:pt modelId="{0249A39A-0C78-4293-A25F-E04705BD12DE}">
      <dgm:prSet phldrT="[Text]"/>
      <dgm:spPr/>
      <dgm:t>
        <a:bodyPr/>
        <a:lstStyle/>
        <a:p>
          <a:r>
            <a:rPr lang="en-US" dirty="0" smtClean="0"/>
            <a:t>MS 301</a:t>
          </a:r>
          <a:endParaRPr lang="en-US" dirty="0"/>
        </a:p>
      </dgm:t>
    </dgm:pt>
    <dgm:pt modelId="{65FB0588-3EC1-4DE2-9034-8D94C980B3A9}" type="parTrans" cxnId="{681ACAE6-EC1E-4D0F-BB21-9B1D1B9CEEFF}">
      <dgm:prSet/>
      <dgm:spPr/>
      <dgm:t>
        <a:bodyPr/>
        <a:lstStyle/>
        <a:p>
          <a:endParaRPr lang="en-US"/>
        </a:p>
      </dgm:t>
    </dgm:pt>
    <dgm:pt modelId="{21959C29-FCD3-4A78-AFF1-310B801DF3B8}" type="sibTrans" cxnId="{681ACAE6-EC1E-4D0F-BB21-9B1D1B9CEEFF}">
      <dgm:prSet/>
      <dgm:spPr/>
      <dgm:t>
        <a:bodyPr/>
        <a:lstStyle/>
        <a:p>
          <a:endParaRPr lang="en-US"/>
        </a:p>
      </dgm:t>
    </dgm:pt>
    <dgm:pt modelId="{7F27B1EA-D552-4EAB-81F9-0D4B289EC232}">
      <dgm:prSet phldrT="[Text]"/>
      <dgm:spPr/>
      <dgm:t>
        <a:bodyPr/>
        <a:lstStyle/>
        <a:p>
          <a:r>
            <a:rPr lang="en-US" dirty="0" smtClean="0"/>
            <a:t>MS 302</a:t>
          </a:r>
          <a:endParaRPr lang="en-US" dirty="0"/>
        </a:p>
      </dgm:t>
    </dgm:pt>
    <dgm:pt modelId="{4ED8FABE-5F59-424C-8EA8-DDA8ACE8763D}" type="parTrans" cxnId="{144C6186-D31A-4A89-8A93-B2C2BD17E2A9}">
      <dgm:prSet/>
      <dgm:spPr/>
      <dgm:t>
        <a:bodyPr/>
        <a:lstStyle/>
        <a:p>
          <a:endParaRPr lang="en-US"/>
        </a:p>
      </dgm:t>
    </dgm:pt>
    <dgm:pt modelId="{F57A0457-3B03-4D34-B59F-118453F121BC}" type="sibTrans" cxnId="{144C6186-D31A-4A89-8A93-B2C2BD17E2A9}">
      <dgm:prSet/>
      <dgm:spPr/>
      <dgm:t>
        <a:bodyPr/>
        <a:lstStyle/>
        <a:p>
          <a:endParaRPr lang="en-US"/>
        </a:p>
      </dgm:t>
    </dgm:pt>
    <dgm:pt modelId="{91550F10-A805-4D8D-B5A0-C97763571513}">
      <dgm:prSet phldrT="[Text]"/>
      <dgm:spPr/>
      <dgm:t>
        <a:bodyPr/>
        <a:lstStyle/>
        <a:p>
          <a:r>
            <a:rPr lang="en-US" dirty="0" smtClean="0"/>
            <a:t>Senior </a:t>
          </a:r>
          <a:endParaRPr lang="en-US" dirty="0"/>
        </a:p>
      </dgm:t>
    </dgm:pt>
    <dgm:pt modelId="{226CFEBE-D6F6-4876-8BDC-5345285F4EB3}" type="parTrans" cxnId="{0467E647-BDB6-4A9C-9B44-296683CB320C}">
      <dgm:prSet/>
      <dgm:spPr/>
      <dgm:t>
        <a:bodyPr/>
        <a:lstStyle/>
        <a:p>
          <a:endParaRPr lang="en-US"/>
        </a:p>
      </dgm:t>
    </dgm:pt>
    <dgm:pt modelId="{B0F602EC-2DE4-4C32-A9AA-1C15EC0C498A}" type="sibTrans" cxnId="{0467E647-BDB6-4A9C-9B44-296683CB320C}">
      <dgm:prSet/>
      <dgm:spPr/>
      <dgm:t>
        <a:bodyPr/>
        <a:lstStyle/>
        <a:p>
          <a:endParaRPr lang="en-US"/>
        </a:p>
      </dgm:t>
    </dgm:pt>
    <dgm:pt modelId="{B873833B-FCB5-472F-9D50-B39D5BB2ECB8}">
      <dgm:prSet phldrT="[Text]"/>
      <dgm:spPr/>
      <dgm:t>
        <a:bodyPr/>
        <a:lstStyle/>
        <a:p>
          <a:r>
            <a:rPr lang="en-US" dirty="0" smtClean="0"/>
            <a:t>MS 401</a:t>
          </a:r>
          <a:endParaRPr lang="en-US" dirty="0"/>
        </a:p>
      </dgm:t>
    </dgm:pt>
    <dgm:pt modelId="{BAB5420B-2CF1-4105-810A-54FAF34CC04A}" type="parTrans" cxnId="{ABD9F98D-162E-4D93-943B-80426A6FD4B6}">
      <dgm:prSet/>
      <dgm:spPr/>
      <dgm:t>
        <a:bodyPr/>
        <a:lstStyle/>
        <a:p>
          <a:endParaRPr lang="en-US"/>
        </a:p>
      </dgm:t>
    </dgm:pt>
    <dgm:pt modelId="{B8776AC7-2BB4-4F9A-AE78-7A72B2ED7CAD}" type="sibTrans" cxnId="{ABD9F98D-162E-4D93-943B-80426A6FD4B6}">
      <dgm:prSet/>
      <dgm:spPr/>
      <dgm:t>
        <a:bodyPr/>
        <a:lstStyle/>
        <a:p>
          <a:endParaRPr lang="en-US"/>
        </a:p>
      </dgm:t>
    </dgm:pt>
    <dgm:pt modelId="{A5837F45-6747-4302-BCBD-8A0550A08ED4}">
      <dgm:prSet phldrT="[Text]"/>
      <dgm:spPr/>
      <dgm:t>
        <a:bodyPr/>
        <a:lstStyle/>
        <a:p>
          <a:r>
            <a:rPr lang="en-US" dirty="0" smtClean="0"/>
            <a:t>MS 402</a:t>
          </a:r>
          <a:endParaRPr lang="en-US" dirty="0"/>
        </a:p>
      </dgm:t>
    </dgm:pt>
    <dgm:pt modelId="{4CB56951-E4EE-4E5D-89A0-87853F213EC5}" type="parTrans" cxnId="{37516CE8-C2CD-49A1-9B38-7E8816EDAF93}">
      <dgm:prSet/>
      <dgm:spPr/>
      <dgm:t>
        <a:bodyPr/>
        <a:lstStyle/>
        <a:p>
          <a:endParaRPr lang="en-US"/>
        </a:p>
      </dgm:t>
    </dgm:pt>
    <dgm:pt modelId="{11520EFF-2DF5-4296-8300-D440CE0DCBB1}" type="sibTrans" cxnId="{37516CE8-C2CD-49A1-9B38-7E8816EDAF93}">
      <dgm:prSet/>
      <dgm:spPr/>
      <dgm:t>
        <a:bodyPr/>
        <a:lstStyle/>
        <a:p>
          <a:endParaRPr lang="en-US"/>
        </a:p>
      </dgm:t>
    </dgm:pt>
    <dgm:pt modelId="{F7F0719C-5FBD-4AEE-8507-4AA1C02BE18E}" type="pres">
      <dgm:prSet presAssocID="{F6FE55EC-364F-446D-A8D3-91C1FC4D86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8ED3CC-5DB1-4796-9CE4-865C03AA9859}" type="pres">
      <dgm:prSet presAssocID="{16E2368F-8624-44EC-B183-6FBA25F1FF02}" presName="compNode" presStyleCnt="0"/>
      <dgm:spPr/>
    </dgm:pt>
    <dgm:pt modelId="{76F506E3-1F70-4477-8944-21AA05FE7C70}" type="pres">
      <dgm:prSet presAssocID="{16E2368F-8624-44EC-B183-6FBA25F1FF02}" presName="aNode" presStyleLbl="bgShp" presStyleIdx="0" presStyleCnt="4" custLinFactNeighborX="-30573" custLinFactNeighborY="1762"/>
      <dgm:spPr/>
      <dgm:t>
        <a:bodyPr/>
        <a:lstStyle/>
        <a:p>
          <a:endParaRPr lang="en-US"/>
        </a:p>
      </dgm:t>
    </dgm:pt>
    <dgm:pt modelId="{747A806B-EB26-41CA-B686-7FFF046BD069}" type="pres">
      <dgm:prSet presAssocID="{16E2368F-8624-44EC-B183-6FBA25F1FF02}" presName="textNode" presStyleLbl="bgShp" presStyleIdx="0" presStyleCnt="4"/>
      <dgm:spPr/>
      <dgm:t>
        <a:bodyPr/>
        <a:lstStyle/>
        <a:p>
          <a:endParaRPr lang="en-US"/>
        </a:p>
      </dgm:t>
    </dgm:pt>
    <dgm:pt modelId="{A3D352BD-8908-4B08-85A5-F54A93894BC5}" type="pres">
      <dgm:prSet presAssocID="{16E2368F-8624-44EC-B183-6FBA25F1FF02}" presName="compChildNode" presStyleCnt="0"/>
      <dgm:spPr/>
    </dgm:pt>
    <dgm:pt modelId="{4C206AF5-4395-4C52-A0B8-D1EC958564A0}" type="pres">
      <dgm:prSet presAssocID="{16E2368F-8624-44EC-B183-6FBA25F1FF02}" presName="theInnerList" presStyleCnt="0"/>
      <dgm:spPr/>
    </dgm:pt>
    <dgm:pt modelId="{5B496AA1-0AD1-464A-BE63-35092AD70F6D}" type="pres">
      <dgm:prSet presAssocID="{D12301A9-4F7E-4D1E-BFB4-07173E352477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9C83C-80DA-4C41-B148-70334C336F7A}" type="pres">
      <dgm:prSet presAssocID="{D12301A9-4F7E-4D1E-BFB4-07173E352477}" presName="aSpace2" presStyleCnt="0"/>
      <dgm:spPr/>
    </dgm:pt>
    <dgm:pt modelId="{8B52F796-52F0-4A31-A44E-0A5948E075E1}" type="pres">
      <dgm:prSet presAssocID="{5F061655-9C1C-4BDC-895A-BC438711E218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9FBE7-F7B4-4F57-9A33-F989A56DBEEA}" type="pres">
      <dgm:prSet presAssocID="{16E2368F-8624-44EC-B183-6FBA25F1FF02}" presName="aSpace" presStyleCnt="0"/>
      <dgm:spPr/>
    </dgm:pt>
    <dgm:pt modelId="{AB4DF1F4-67FD-48E7-AA8F-4B6D12EF6B60}" type="pres">
      <dgm:prSet presAssocID="{F64BF7DF-33F8-4EEC-A5DF-860FC0D9B980}" presName="compNode" presStyleCnt="0"/>
      <dgm:spPr/>
    </dgm:pt>
    <dgm:pt modelId="{06969C44-CDAD-43D1-8FB4-2B7B50420CA9}" type="pres">
      <dgm:prSet presAssocID="{F64BF7DF-33F8-4EEC-A5DF-860FC0D9B980}" presName="aNode" presStyleLbl="bgShp" presStyleIdx="1" presStyleCnt="4"/>
      <dgm:spPr/>
      <dgm:t>
        <a:bodyPr/>
        <a:lstStyle/>
        <a:p>
          <a:endParaRPr lang="en-US"/>
        </a:p>
      </dgm:t>
    </dgm:pt>
    <dgm:pt modelId="{97ABA388-D889-4443-8518-82BCC832C194}" type="pres">
      <dgm:prSet presAssocID="{F64BF7DF-33F8-4EEC-A5DF-860FC0D9B980}" presName="textNode" presStyleLbl="bgShp" presStyleIdx="1" presStyleCnt="4"/>
      <dgm:spPr/>
      <dgm:t>
        <a:bodyPr/>
        <a:lstStyle/>
        <a:p>
          <a:endParaRPr lang="en-US"/>
        </a:p>
      </dgm:t>
    </dgm:pt>
    <dgm:pt modelId="{094F5A2D-CF47-4311-A93A-3F37D3C47303}" type="pres">
      <dgm:prSet presAssocID="{F64BF7DF-33F8-4EEC-A5DF-860FC0D9B980}" presName="compChildNode" presStyleCnt="0"/>
      <dgm:spPr/>
    </dgm:pt>
    <dgm:pt modelId="{37D71406-04EE-49BE-9315-44328154EB8A}" type="pres">
      <dgm:prSet presAssocID="{F64BF7DF-33F8-4EEC-A5DF-860FC0D9B980}" presName="theInnerList" presStyleCnt="0"/>
      <dgm:spPr/>
    </dgm:pt>
    <dgm:pt modelId="{F85E8605-2A17-4769-9E94-63C9010CF344}" type="pres">
      <dgm:prSet presAssocID="{8843C72B-9B88-4BEE-9BC0-EE184D4B55CE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7776B-5BC2-4F6C-9425-2B3AC291A9F8}" type="pres">
      <dgm:prSet presAssocID="{8843C72B-9B88-4BEE-9BC0-EE184D4B55CE}" presName="aSpace2" presStyleCnt="0"/>
      <dgm:spPr/>
    </dgm:pt>
    <dgm:pt modelId="{B7378E38-C1E6-4BF2-B78A-66935F5E7CD5}" type="pres">
      <dgm:prSet presAssocID="{13999B85-6AC2-4187-A222-A81F68F263A8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A886F-9C2C-428D-A6AD-D43C4187CDA6}" type="pres">
      <dgm:prSet presAssocID="{F64BF7DF-33F8-4EEC-A5DF-860FC0D9B980}" presName="aSpace" presStyleCnt="0"/>
      <dgm:spPr/>
    </dgm:pt>
    <dgm:pt modelId="{890DEC85-85F1-4E59-8333-C8615FD00ED6}" type="pres">
      <dgm:prSet presAssocID="{56F9C888-C4FF-4B90-AF1F-90A509E472C4}" presName="compNode" presStyleCnt="0"/>
      <dgm:spPr/>
    </dgm:pt>
    <dgm:pt modelId="{DF080457-3CA2-4FB2-8FB5-6577BA591A37}" type="pres">
      <dgm:prSet presAssocID="{56F9C888-C4FF-4B90-AF1F-90A509E472C4}" presName="aNode" presStyleLbl="bgShp" presStyleIdx="2" presStyleCnt="4" custLinFactNeighborX="1368"/>
      <dgm:spPr/>
      <dgm:t>
        <a:bodyPr/>
        <a:lstStyle/>
        <a:p>
          <a:endParaRPr lang="en-US"/>
        </a:p>
      </dgm:t>
    </dgm:pt>
    <dgm:pt modelId="{20142875-AE76-4B04-8752-496290598D18}" type="pres">
      <dgm:prSet presAssocID="{56F9C888-C4FF-4B90-AF1F-90A509E472C4}" presName="textNode" presStyleLbl="bgShp" presStyleIdx="2" presStyleCnt="4"/>
      <dgm:spPr/>
      <dgm:t>
        <a:bodyPr/>
        <a:lstStyle/>
        <a:p>
          <a:endParaRPr lang="en-US"/>
        </a:p>
      </dgm:t>
    </dgm:pt>
    <dgm:pt modelId="{4AC718B3-F33C-49A0-BAFC-44B662C3AB50}" type="pres">
      <dgm:prSet presAssocID="{56F9C888-C4FF-4B90-AF1F-90A509E472C4}" presName="compChildNode" presStyleCnt="0"/>
      <dgm:spPr/>
    </dgm:pt>
    <dgm:pt modelId="{3F1DFF0F-87DF-4D4C-A80F-4D48ADA7E7FC}" type="pres">
      <dgm:prSet presAssocID="{56F9C888-C4FF-4B90-AF1F-90A509E472C4}" presName="theInnerList" presStyleCnt="0"/>
      <dgm:spPr/>
    </dgm:pt>
    <dgm:pt modelId="{43D3A79F-C350-45C5-894D-7318C82AE3C5}" type="pres">
      <dgm:prSet presAssocID="{0249A39A-0C78-4293-A25F-E04705BD12DE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C3AFC-12A7-4506-B0CC-DB9EF10A17D4}" type="pres">
      <dgm:prSet presAssocID="{0249A39A-0C78-4293-A25F-E04705BD12DE}" presName="aSpace2" presStyleCnt="0"/>
      <dgm:spPr/>
    </dgm:pt>
    <dgm:pt modelId="{5A42FE11-6073-41C8-B217-B28731541FEE}" type="pres">
      <dgm:prSet presAssocID="{7F27B1EA-D552-4EAB-81F9-0D4B289EC232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C7838-9BC9-4554-B666-5F3BF14A3890}" type="pres">
      <dgm:prSet presAssocID="{56F9C888-C4FF-4B90-AF1F-90A509E472C4}" presName="aSpace" presStyleCnt="0"/>
      <dgm:spPr/>
    </dgm:pt>
    <dgm:pt modelId="{A90D028F-B8D3-48F9-A619-47B5E91ED2BE}" type="pres">
      <dgm:prSet presAssocID="{91550F10-A805-4D8D-B5A0-C97763571513}" presName="compNode" presStyleCnt="0"/>
      <dgm:spPr/>
    </dgm:pt>
    <dgm:pt modelId="{F9EDC351-40FE-46BD-B34A-1303AF6CCC0A}" type="pres">
      <dgm:prSet presAssocID="{91550F10-A805-4D8D-B5A0-C97763571513}" presName="aNode" presStyleLbl="bgShp" presStyleIdx="3" presStyleCnt="4" custLinFactNeighborX="24324" custLinFactNeighborY="681"/>
      <dgm:spPr/>
      <dgm:t>
        <a:bodyPr/>
        <a:lstStyle/>
        <a:p>
          <a:endParaRPr lang="en-US"/>
        </a:p>
      </dgm:t>
    </dgm:pt>
    <dgm:pt modelId="{488A1412-F009-47D5-B1F5-45CBCAE1E48F}" type="pres">
      <dgm:prSet presAssocID="{91550F10-A805-4D8D-B5A0-C97763571513}" presName="textNode" presStyleLbl="bgShp" presStyleIdx="3" presStyleCnt="4"/>
      <dgm:spPr/>
      <dgm:t>
        <a:bodyPr/>
        <a:lstStyle/>
        <a:p>
          <a:endParaRPr lang="en-US"/>
        </a:p>
      </dgm:t>
    </dgm:pt>
    <dgm:pt modelId="{7CE644BD-37D2-4DA3-B8C3-5ED0D538C277}" type="pres">
      <dgm:prSet presAssocID="{91550F10-A805-4D8D-B5A0-C97763571513}" presName="compChildNode" presStyleCnt="0"/>
      <dgm:spPr/>
    </dgm:pt>
    <dgm:pt modelId="{B592DCBD-9093-4051-922A-076FCE1B932B}" type="pres">
      <dgm:prSet presAssocID="{91550F10-A805-4D8D-B5A0-C97763571513}" presName="theInnerList" presStyleCnt="0"/>
      <dgm:spPr/>
    </dgm:pt>
    <dgm:pt modelId="{D116159C-5012-4992-80F3-CC10554703ED}" type="pres">
      <dgm:prSet presAssocID="{B873833B-FCB5-472F-9D50-B39D5BB2ECB8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18F1B-85A7-425D-B8EB-02CB831A2F01}" type="pres">
      <dgm:prSet presAssocID="{B873833B-FCB5-472F-9D50-B39D5BB2ECB8}" presName="aSpace2" presStyleCnt="0"/>
      <dgm:spPr/>
    </dgm:pt>
    <dgm:pt modelId="{D9E7D6BE-1785-4DD9-B117-1BD6E92A6E65}" type="pres">
      <dgm:prSet presAssocID="{A5837F45-6747-4302-BCBD-8A0550A08ED4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16CE8-C2CD-49A1-9B38-7E8816EDAF93}" srcId="{91550F10-A805-4D8D-B5A0-C97763571513}" destId="{A5837F45-6747-4302-BCBD-8A0550A08ED4}" srcOrd="1" destOrd="0" parTransId="{4CB56951-E4EE-4E5D-89A0-87853F213EC5}" sibTransId="{11520EFF-2DF5-4296-8300-D440CE0DCBB1}"/>
    <dgm:cxn modelId="{F928C99C-0F7D-444E-98CD-941C57AB1F5C}" type="presOf" srcId="{D12301A9-4F7E-4D1E-BFB4-07173E352477}" destId="{5B496AA1-0AD1-464A-BE63-35092AD70F6D}" srcOrd="0" destOrd="0" presId="urn:microsoft.com/office/officeart/2005/8/layout/lProcess2"/>
    <dgm:cxn modelId="{E5755690-EBA5-4663-BD98-3C315721A02B}" type="presOf" srcId="{7F27B1EA-D552-4EAB-81F9-0D4B289EC232}" destId="{5A42FE11-6073-41C8-B217-B28731541FEE}" srcOrd="0" destOrd="0" presId="urn:microsoft.com/office/officeart/2005/8/layout/lProcess2"/>
    <dgm:cxn modelId="{382E83DC-F5C7-4819-8993-8399C3907713}" srcId="{F6FE55EC-364F-446D-A8D3-91C1FC4D86DC}" destId="{16E2368F-8624-44EC-B183-6FBA25F1FF02}" srcOrd="0" destOrd="0" parTransId="{4BCBE539-FAE8-4BCA-B47A-80CCF4A49060}" sibTransId="{C20677D7-AEF7-4287-AAE8-2CF0CB855484}"/>
    <dgm:cxn modelId="{F042246D-D29E-44D1-B8AF-01FD44B3CE85}" srcId="{16E2368F-8624-44EC-B183-6FBA25F1FF02}" destId="{5F061655-9C1C-4BDC-895A-BC438711E218}" srcOrd="1" destOrd="0" parTransId="{280B9E1B-F16F-4B75-A92E-404B75C92417}" sibTransId="{AA207257-0F98-454D-9AB1-A7A7350CDB7A}"/>
    <dgm:cxn modelId="{144C6186-D31A-4A89-8A93-B2C2BD17E2A9}" srcId="{56F9C888-C4FF-4B90-AF1F-90A509E472C4}" destId="{7F27B1EA-D552-4EAB-81F9-0D4B289EC232}" srcOrd="1" destOrd="0" parTransId="{4ED8FABE-5F59-424C-8EA8-DDA8ACE8763D}" sibTransId="{F57A0457-3B03-4D34-B59F-118453F121BC}"/>
    <dgm:cxn modelId="{1A064118-3235-4AF5-A2CE-41F2AE8EBC9A}" type="presOf" srcId="{56F9C888-C4FF-4B90-AF1F-90A509E472C4}" destId="{DF080457-3CA2-4FB2-8FB5-6577BA591A37}" srcOrd="0" destOrd="0" presId="urn:microsoft.com/office/officeart/2005/8/layout/lProcess2"/>
    <dgm:cxn modelId="{DE368664-524A-4930-992E-CECD2A229F52}" type="presOf" srcId="{A5837F45-6747-4302-BCBD-8A0550A08ED4}" destId="{D9E7D6BE-1785-4DD9-B117-1BD6E92A6E65}" srcOrd="0" destOrd="0" presId="urn:microsoft.com/office/officeart/2005/8/layout/lProcess2"/>
    <dgm:cxn modelId="{C4CFB112-F1FD-4165-9DC2-D827D12A6B4F}" srcId="{F6FE55EC-364F-446D-A8D3-91C1FC4D86DC}" destId="{56F9C888-C4FF-4B90-AF1F-90A509E472C4}" srcOrd="2" destOrd="0" parTransId="{1EC9285E-AE08-45A4-8641-E2FDF787EBA1}" sibTransId="{EAFFC799-CE07-49FD-8E20-A52F117B363E}"/>
    <dgm:cxn modelId="{E711DE6C-CA16-4587-8346-481B904EC263}" type="presOf" srcId="{56F9C888-C4FF-4B90-AF1F-90A509E472C4}" destId="{20142875-AE76-4B04-8752-496290598D18}" srcOrd="1" destOrd="0" presId="urn:microsoft.com/office/officeart/2005/8/layout/lProcess2"/>
    <dgm:cxn modelId="{E5E6D103-25C4-4589-9475-52D364CDB2FD}" srcId="{F64BF7DF-33F8-4EEC-A5DF-860FC0D9B980}" destId="{8843C72B-9B88-4BEE-9BC0-EE184D4B55CE}" srcOrd="0" destOrd="0" parTransId="{C94CC830-A7BA-41A2-89F0-35214BDF0548}" sibTransId="{0C628030-AD42-4684-936E-64646B1788B9}"/>
    <dgm:cxn modelId="{0BB22AB0-0CCB-44E8-BCC3-C08F44705488}" type="presOf" srcId="{91550F10-A805-4D8D-B5A0-C97763571513}" destId="{F9EDC351-40FE-46BD-B34A-1303AF6CCC0A}" srcOrd="0" destOrd="0" presId="urn:microsoft.com/office/officeart/2005/8/layout/lProcess2"/>
    <dgm:cxn modelId="{424DCB19-0AFB-483F-B453-FDCE32CF12F7}" type="presOf" srcId="{13999B85-6AC2-4187-A222-A81F68F263A8}" destId="{B7378E38-C1E6-4BF2-B78A-66935F5E7CD5}" srcOrd="0" destOrd="0" presId="urn:microsoft.com/office/officeart/2005/8/layout/lProcess2"/>
    <dgm:cxn modelId="{FEAB5294-1782-4B72-9A9B-23C67B406856}" srcId="{16E2368F-8624-44EC-B183-6FBA25F1FF02}" destId="{D12301A9-4F7E-4D1E-BFB4-07173E352477}" srcOrd="0" destOrd="0" parTransId="{A39CED54-3AFD-4115-B880-65B6B9CB5236}" sibTransId="{8143E3F6-01F9-4EF4-B75F-0195D9E89842}"/>
    <dgm:cxn modelId="{9945CCD7-B4BC-498F-A5B7-4281432D15FD}" type="presOf" srcId="{F6FE55EC-364F-446D-A8D3-91C1FC4D86DC}" destId="{F7F0719C-5FBD-4AEE-8507-4AA1C02BE18E}" srcOrd="0" destOrd="0" presId="urn:microsoft.com/office/officeart/2005/8/layout/lProcess2"/>
    <dgm:cxn modelId="{0995586F-0E96-4317-996C-7D5E65FD4AB3}" type="presOf" srcId="{F64BF7DF-33F8-4EEC-A5DF-860FC0D9B980}" destId="{97ABA388-D889-4443-8518-82BCC832C194}" srcOrd="1" destOrd="0" presId="urn:microsoft.com/office/officeart/2005/8/layout/lProcess2"/>
    <dgm:cxn modelId="{796591BA-3615-4D5E-A249-DBC2F4796118}" type="presOf" srcId="{8843C72B-9B88-4BEE-9BC0-EE184D4B55CE}" destId="{F85E8605-2A17-4769-9E94-63C9010CF344}" srcOrd="0" destOrd="0" presId="urn:microsoft.com/office/officeart/2005/8/layout/lProcess2"/>
    <dgm:cxn modelId="{40A17E54-68BD-434E-801B-D5AAAAE33593}" type="presOf" srcId="{B873833B-FCB5-472F-9D50-B39D5BB2ECB8}" destId="{D116159C-5012-4992-80F3-CC10554703ED}" srcOrd="0" destOrd="0" presId="urn:microsoft.com/office/officeart/2005/8/layout/lProcess2"/>
    <dgm:cxn modelId="{8A443D04-3CC1-4A49-9767-2BF39F08EA61}" srcId="{F64BF7DF-33F8-4EEC-A5DF-860FC0D9B980}" destId="{13999B85-6AC2-4187-A222-A81F68F263A8}" srcOrd="1" destOrd="0" parTransId="{376ABDAD-355B-430E-86F3-A29760A16AE7}" sibTransId="{AA14D3F4-A8A9-401C-8A97-3868CD60B088}"/>
    <dgm:cxn modelId="{681ACAE6-EC1E-4D0F-BB21-9B1D1B9CEEFF}" srcId="{56F9C888-C4FF-4B90-AF1F-90A509E472C4}" destId="{0249A39A-0C78-4293-A25F-E04705BD12DE}" srcOrd="0" destOrd="0" parTransId="{65FB0588-3EC1-4DE2-9034-8D94C980B3A9}" sibTransId="{21959C29-FCD3-4A78-AFF1-310B801DF3B8}"/>
    <dgm:cxn modelId="{ABD9F98D-162E-4D93-943B-80426A6FD4B6}" srcId="{91550F10-A805-4D8D-B5A0-C97763571513}" destId="{B873833B-FCB5-472F-9D50-B39D5BB2ECB8}" srcOrd="0" destOrd="0" parTransId="{BAB5420B-2CF1-4105-810A-54FAF34CC04A}" sibTransId="{B8776AC7-2BB4-4F9A-AE78-7A72B2ED7CAD}"/>
    <dgm:cxn modelId="{CEFAD805-7EA7-4BCD-B9A7-E750DBEBDD4A}" type="presOf" srcId="{0249A39A-0C78-4293-A25F-E04705BD12DE}" destId="{43D3A79F-C350-45C5-894D-7318C82AE3C5}" srcOrd="0" destOrd="0" presId="urn:microsoft.com/office/officeart/2005/8/layout/lProcess2"/>
    <dgm:cxn modelId="{8C393E67-5183-4C46-9546-635A90ADDD3D}" type="presOf" srcId="{16E2368F-8624-44EC-B183-6FBA25F1FF02}" destId="{747A806B-EB26-41CA-B686-7FFF046BD069}" srcOrd="1" destOrd="0" presId="urn:microsoft.com/office/officeart/2005/8/layout/lProcess2"/>
    <dgm:cxn modelId="{C8464693-8CF6-41AF-BCDD-B0FDC8BD9D28}" type="presOf" srcId="{91550F10-A805-4D8D-B5A0-C97763571513}" destId="{488A1412-F009-47D5-B1F5-45CBCAE1E48F}" srcOrd="1" destOrd="0" presId="urn:microsoft.com/office/officeart/2005/8/layout/lProcess2"/>
    <dgm:cxn modelId="{C1EBF72C-CDFD-4C32-8026-52987084F43B}" srcId="{F6FE55EC-364F-446D-A8D3-91C1FC4D86DC}" destId="{F64BF7DF-33F8-4EEC-A5DF-860FC0D9B980}" srcOrd="1" destOrd="0" parTransId="{6CF4BA55-FEC5-4C89-85A1-5CE4377CDD52}" sibTransId="{33C6D194-37F3-4BFA-911C-6266C51F14F3}"/>
    <dgm:cxn modelId="{0467E647-BDB6-4A9C-9B44-296683CB320C}" srcId="{F6FE55EC-364F-446D-A8D3-91C1FC4D86DC}" destId="{91550F10-A805-4D8D-B5A0-C97763571513}" srcOrd="3" destOrd="0" parTransId="{226CFEBE-D6F6-4876-8BDC-5345285F4EB3}" sibTransId="{B0F602EC-2DE4-4C32-A9AA-1C15EC0C498A}"/>
    <dgm:cxn modelId="{44A71AB6-B09C-4ECC-BD98-C78CD51A5810}" type="presOf" srcId="{5F061655-9C1C-4BDC-895A-BC438711E218}" destId="{8B52F796-52F0-4A31-A44E-0A5948E075E1}" srcOrd="0" destOrd="0" presId="urn:microsoft.com/office/officeart/2005/8/layout/lProcess2"/>
    <dgm:cxn modelId="{8EC713D6-EBAA-4360-83BD-D29F4CCAF586}" type="presOf" srcId="{F64BF7DF-33F8-4EEC-A5DF-860FC0D9B980}" destId="{06969C44-CDAD-43D1-8FB4-2B7B50420CA9}" srcOrd="0" destOrd="0" presId="urn:microsoft.com/office/officeart/2005/8/layout/lProcess2"/>
    <dgm:cxn modelId="{59AE7095-C8DE-403C-86C4-AD0A6DFB20BA}" type="presOf" srcId="{16E2368F-8624-44EC-B183-6FBA25F1FF02}" destId="{76F506E3-1F70-4477-8944-21AA05FE7C70}" srcOrd="0" destOrd="0" presId="urn:microsoft.com/office/officeart/2005/8/layout/lProcess2"/>
    <dgm:cxn modelId="{5C477891-8C82-475D-811A-6D8B4EE8015F}" type="presParOf" srcId="{F7F0719C-5FBD-4AEE-8507-4AA1C02BE18E}" destId="{E58ED3CC-5DB1-4796-9CE4-865C03AA9859}" srcOrd="0" destOrd="0" presId="urn:microsoft.com/office/officeart/2005/8/layout/lProcess2"/>
    <dgm:cxn modelId="{9FEC3512-35E1-4994-9135-7C5A587331ED}" type="presParOf" srcId="{E58ED3CC-5DB1-4796-9CE4-865C03AA9859}" destId="{76F506E3-1F70-4477-8944-21AA05FE7C70}" srcOrd="0" destOrd="0" presId="urn:microsoft.com/office/officeart/2005/8/layout/lProcess2"/>
    <dgm:cxn modelId="{7B02DFB8-1F20-4E67-9150-44835C034157}" type="presParOf" srcId="{E58ED3CC-5DB1-4796-9CE4-865C03AA9859}" destId="{747A806B-EB26-41CA-B686-7FFF046BD069}" srcOrd="1" destOrd="0" presId="urn:microsoft.com/office/officeart/2005/8/layout/lProcess2"/>
    <dgm:cxn modelId="{24C28993-3819-4910-BF99-A743564E9CE8}" type="presParOf" srcId="{E58ED3CC-5DB1-4796-9CE4-865C03AA9859}" destId="{A3D352BD-8908-4B08-85A5-F54A93894BC5}" srcOrd="2" destOrd="0" presId="urn:microsoft.com/office/officeart/2005/8/layout/lProcess2"/>
    <dgm:cxn modelId="{41D6EB7B-15E8-461C-95D5-A94A92DD227C}" type="presParOf" srcId="{A3D352BD-8908-4B08-85A5-F54A93894BC5}" destId="{4C206AF5-4395-4C52-A0B8-D1EC958564A0}" srcOrd="0" destOrd="0" presId="urn:microsoft.com/office/officeart/2005/8/layout/lProcess2"/>
    <dgm:cxn modelId="{B92E4394-8226-4E26-8868-978DD1BDF22B}" type="presParOf" srcId="{4C206AF5-4395-4C52-A0B8-D1EC958564A0}" destId="{5B496AA1-0AD1-464A-BE63-35092AD70F6D}" srcOrd="0" destOrd="0" presId="urn:microsoft.com/office/officeart/2005/8/layout/lProcess2"/>
    <dgm:cxn modelId="{8D9EF76D-07EB-4EC8-88A2-5592598B2F7A}" type="presParOf" srcId="{4C206AF5-4395-4C52-A0B8-D1EC958564A0}" destId="{A359C83C-80DA-4C41-B148-70334C336F7A}" srcOrd="1" destOrd="0" presId="urn:microsoft.com/office/officeart/2005/8/layout/lProcess2"/>
    <dgm:cxn modelId="{326F3FE3-97F2-4C3D-9688-F424836AA39B}" type="presParOf" srcId="{4C206AF5-4395-4C52-A0B8-D1EC958564A0}" destId="{8B52F796-52F0-4A31-A44E-0A5948E075E1}" srcOrd="2" destOrd="0" presId="urn:microsoft.com/office/officeart/2005/8/layout/lProcess2"/>
    <dgm:cxn modelId="{465163C7-5CBA-4358-9711-3210A3F4DCEA}" type="presParOf" srcId="{F7F0719C-5FBD-4AEE-8507-4AA1C02BE18E}" destId="{7869FBE7-F7B4-4F57-9A33-F989A56DBEEA}" srcOrd="1" destOrd="0" presId="urn:microsoft.com/office/officeart/2005/8/layout/lProcess2"/>
    <dgm:cxn modelId="{A8D75675-8862-4DE9-937B-9451DCF64CB5}" type="presParOf" srcId="{F7F0719C-5FBD-4AEE-8507-4AA1C02BE18E}" destId="{AB4DF1F4-67FD-48E7-AA8F-4B6D12EF6B60}" srcOrd="2" destOrd="0" presId="urn:microsoft.com/office/officeart/2005/8/layout/lProcess2"/>
    <dgm:cxn modelId="{23C72E42-C3F3-4BFF-9E27-F307DD0191AA}" type="presParOf" srcId="{AB4DF1F4-67FD-48E7-AA8F-4B6D12EF6B60}" destId="{06969C44-CDAD-43D1-8FB4-2B7B50420CA9}" srcOrd="0" destOrd="0" presId="urn:microsoft.com/office/officeart/2005/8/layout/lProcess2"/>
    <dgm:cxn modelId="{9973F6C1-C1F9-4D00-8905-22D264A466B2}" type="presParOf" srcId="{AB4DF1F4-67FD-48E7-AA8F-4B6D12EF6B60}" destId="{97ABA388-D889-4443-8518-82BCC832C194}" srcOrd="1" destOrd="0" presId="urn:microsoft.com/office/officeart/2005/8/layout/lProcess2"/>
    <dgm:cxn modelId="{BD4FE7BE-1CE2-496D-B029-38BB0B83FAED}" type="presParOf" srcId="{AB4DF1F4-67FD-48E7-AA8F-4B6D12EF6B60}" destId="{094F5A2D-CF47-4311-A93A-3F37D3C47303}" srcOrd="2" destOrd="0" presId="urn:microsoft.com/office/officeart/2005/8/layout/lProcess2"/>
    <dgm:cxn modelId="{5AA4F0B8-2CB5-4E68-8D0F-F65A3134D1B4}" type="presParOf" srcId="{094F5A2D-CF47-4311-A93A-3F37D3C47303}" destId="{37D71406-04EE-49BE-9315-44328154EB8A}" srcOrd="0" destOrd="0" presId="urn:microsoft.com/office/officeart/2005/8/layout/lProcess2"/>
    <dgm:cxn modelId="{20745D55-1D67-4526-8FC3-2B3F0A912186}" type="presParOf" srcId="{37D71406-04EE-49BE-9315-44328154EB8A}" destId="{F85E8605-2A17-4769-9E94-63C9010CF344}" srcOrd="0" destOrd="0" presId="urn:microsoft.com/office/officeart/2005/8/layout/lProcess2"/>
    <dgm:cxn modelId="{34B09313-6950-4498-9193-207D02B549D0}" type="presParOf" srcId="{37D71406-04EE-49BE-9315-44328154EB8A}" destId="{8577776B-5BC2-4F6C-9425-2B3AC291A9F8}" srcOrd="1" destOrd="0" presId="urn:microsoft.com/office/officeart/2005/8/layout/lProcess2"/>
    <dgm:cxn modelId="{6EB522E8-887C-45FE-9643-D73987A06F1A}" type="presParOf" srcId="{37D71406-04EE-49BE-9315-44328154EB8A}" destId="{B7378E38-C1E6-4BF2-B78A-66935F5E7CD5}" srcOrd="2" destOrd="0" presId="urn:microsoft.com/office/officeart/2005/8/layout/lProcess2"/>
    <dgm:cxn modelId="{A3B1AE05-9A04-42D9-9771-4A44ECBF5B8A}" type="presParOf" srcId="{F7F0719C-5FBD-4AEE-8507-4AA1C02BE18E}" destId="{251A886F-9C2C-428D-A6AD-D43C4187CDA6}" srcOrd="3" destOrd="0" presId="urn:microsoft.com/office/officeart/2005/8/layout/lProcess2"/>
    <dgm:cxn modelId="{7B1530A9-9BDB-43D9-8E59-686A78481B22}" type="presParOf" srcId="{F7F0719C-5FBD-4AEE-8507-4AA1C02BE18E}" destId="{890DEC85-85F1-4E59-8333-C8615FD00ED6}" srcOrd="4" destOrd="0" presId="urn:microsoft.com/office/officeart/2005/8/layout/lProcess2"/>
    <dgm:cxn modelId="{E77B8B2B-B44A-4DCD-8D4C-F12763B4FEEE}" type="presParOf" srcId="{890DEC85-85F1-4E59-8333-C8615FD00ED6}" destId="{DF080457-3CA2-4FB2-8FB5-6577BA591A37}" srcOrd="0" destOrd="0" presId="urn:microsoft.com/office/officeart/2005/8/layout/lProcess2"/>
    <dgm:cxn modelId="{312CFF4D-1562-465C-A175-2F29885292B0}" type="presParOf" srcId="{890DEC85-85F1-4E59-8333-C8615FD00ED6}" destId="{20142875-AE76-4B04-8752-496290598D18}" srcOrd="1" destOrd="0" presId="urn:microsoft.com/office/officeart/2005/8/layout/lProcess2"/>
    <dgm:cxn modelId="{7D9F0D49-09AF-40B2-B087-A55C381990F3}" type="presParOf" srcId="{890DEC85-85F1-4E59-8333-C8615FD00ED6}" destId="{4AC718B3-F33C-49A0-BAFC-44B662C3AB50}" srcOrd="2" destOrd="0" presId="urn:microsoft.com/office/officeart/2005/8/layout/lProcess2"/>
    <dgm:cxn modelId="{066A0D57-75DA-4285-B0BC-F2BF15343D5D}" type="presParOf" srcId="{4AC718B3-F33C-49A0-BAFC-44B662C3AB50}" destId="{3F1DFF0F-87DF-4D4C-A80F-4D48ADA7E7FC}" srcOrd="0" destOrd="0" presId="urn:microsoft.com/office/officeart/2005/8/layout/lProcess2"/>
    <dgm:cxn modelId="{85E365D0-19BE-425F-9F5F-773792801CA7}" type="presParOf" srcId="{3F1DFF0F-87DF-4D4C-A80F-4D48ADA7E7FC}" destId="{43D3A79F-C350-45C5-894D-7318C82AE3C5}" srcOrd="0" destOrd="0" presId="urn:microsoft.com/office/officeart/2005/8/layout/lProcess2"/>
    <dgm:cxn modelId="{CFA449B9-248D-4FC2-AEF2-31458EB23F50}" type="presParOf" srcId="{3F1DFF0F-87DF-4D4C-A80F-4D48ADA7E7FC}" destId="{C88C3AFC-12A7-4506-B0CC-DB9EF10A17D4}" srcOrd="1" destOrd="0" presId="urn:microsoft.com/office/officeart/2005/8/layout/lProcess2"/>
    <dgm:cxn modelId="{0764F015-3564-498D-A573-571C113817D9}" type="presParOf" srcId="{3F1DFF0F-87DF-4D4C-A80F-4D48ADA7E7FC}" destId="{5A42FE11-6073-41C8-B217-B28731541FEE}" srcOrd="2" destOrd="0" presId="urn:microsoft.com/office/officeart/2005/8/layout/lProcess2"/>
    <dgm:cxn modelId="{513D2B66-6B4C-49BD-9D14-C1B8BA435C49}" type="presParOf" srcId="{F7F0719C-5FBD-4AEE-8507-4AA1C02BE18E}" destId="{A16C7838-9BC9-4554-B666-5F3BF14A3890}" srcOrd="5" destOrd="0" presId="urn:microsoft.com/office/officeart/2005/8/layout/lProcess2"/>
    <dgm:cxn modelId="{8E0F217B-6274-4FD1-9D0F-BA1DBC292208}" type="presParOf" srcId="{F7F0719C-5FBD-4AEE-8507-4AA1C02BE18E}" destId="{A90D028F-B8D3-48F9-A619-47B5E91ED2BE}" srcOrd="6" destOrd="0" presId="urn:microsoft.com/office/officeart/2005/8/layout/lProcess2"/>
    <dgm:cxn modelId="{38110ED6-F9E9-45A0-8049-395F2CD09117}" type="presParOf" srcId="{A90D028F-B8D3-48F9-A619-47B5E91ED2BE}" destId="{F9EDC351-40FE-46BD-B34A-1303AF6CCC0A}" srcOrd="0" destOrd="0" presId="urn:microsoft.com/office/officeart/2005/8/layout/lProcess2"/>
    <dgm:cxn modelId="{71A81A7B-B61A-401C-8C3C-06BAA76FAD04}" type="presParOf" srcId="{A90D028F-B8D3-48F9-A619-47B5E91ED2BE}" destId="{488A1412-F009-47D5-B1F5-45CBCAE1E48F}" srcOrd="1" destOrd="0" presId="urn:microsoft.com/office/officeart/2005/8/layout/lProcess2"/>
    <dgm:cxn modelId="{108F0B54-91B0-4A88-AFF0-58C8B4488932}" type="presParOf" srcId="{A90D028F-B8D3-48F9-A619-47B5E91ED2BE}" destId="{7CE644BD-37D2-4DA3-B8C3-5ED0D538C277}" srcOrd="2" destOrd="0" presId="urn:microsoft.com/office/officeart/2005/8/layout/lProcess2"/>
    <dgm:cxn modelId="{62D3E4DB-8349-4782-9316-1DDB58C9C464}" type="presParOf" srcId="{7CE644BD-37D2-4DA3-B8C3-5ED0D538C277}" destId="{B592DCBD-9093-4051-922A-076FCE1B932B}" srcOrd="0" destOrd="0" presId="urn:microsoft.com/office/officeart/2005/8/layout/lProcess2"/>
    <dgm:cxn modelId="{98E23D94-D1B3-4391-8A8B-41361DAF0A3B}" type="presParOf" srcId="{B592DCBD-9093-4051-922A-076FCE1B932B}" destId="{D116159C-5012-4992-80F3-CC10554703ED}" srcOrd="0" destOrd="0" presId="urn:microsoft.com/office/officeart/2005/8/layout/lProcess2"/>
    <dgm:cxn modelId="{011FFC32-FDCB-404F-9D25-E3F3748B0AE5}" type="presParOf" srcId="{B592DCBD-9093-4051-922A-076FCE1B932B}" destId="{F8A18F1B-85A7-425D-B8EB-02CB831A2F01}" srcOrd="1" destOrd="0" presId="urn:microsoft.com/office/officeart/2005/8/layout/lProcess2"/>
    <dgm:cxn modelId="{398D81CA-1130-4CFA-A5E8-7994ECE34541}" type="presParOf" srcId="{B592DCBD-9093-4051-922A-076FCE1B932B}" destId="{D9E7D6BE-1785-4DD9-B117-1BD6E92A6E6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9765A-6C77-E249-B990-0DF751B53C8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missouri.edu/showmegold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8600" y="163773"/>
            <a:ext cx="8686800" cy="116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9600" b="1" dirty="0">
                <a:solidFill>
                  <a:srgbClr val="004A30"/>
                </a:solidFill>
              </a:rPr>
              <a:t>Bearcat Bonuses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990600"/>
            <a:ext cx="86868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0040" y="1610436"/>
            <a:ext cx="8915400" cy="4245564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FREE </a:t>
            </a:r>
            <a:r>
              <a:rPr lang="en-US" sz="3000" b="1" dirty="0"/>
              <a:t>Laundry</a:t>
            </a:r>
          </a:p>
          <a:p>
            <a:r>
              <a:rPr lang="en-US" sz="3000" b="1" dirty="0"/>
              <a:t>FREE admission to regular season athletic events</a:t>
            </a:r>
          </a:p>
          <a:p>
            <a:r>
              <a:rPr lang="en-US" sz="3000" b="1" dirty="0"/>
              <a:t>Reduced ticket prices for concerts and other events</a:t>
            </a:r>
          </a:p>
          <a:p>
            <a:r>
              <a:rPr lang="en-US" sz="3000" b="1" dirty="0"/>
              <a:t>Fitness Center &amp; Rec Center included in tuition and fees</a:t>
            </a:r>
          </a:p>
          <a:p>
            <a:r>
              <a:rPr lang="en-US" sz="3000" b="1" dirty="0"/>
              <a:t>FREE </a:t>
            </a:r>
            <a:r>
              <a:rPr lang="en-US" sz="3000" b="1" dirty="0" smtClean="0"/>
              <a:t>tutoring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5535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CPT Joshua </a:t>
            </a:r>
            <a:r>
              <a:rPr lang="en-US" altLang="en-US" dirty="0" err="1" smtClean="0"/>
              <a:t>Wilmes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joshuawilmes@nwmissouri.edu</a:t>
            </a:r>
          </a:p>
          <a:p>
            <a:pPr lvl="1"/>
            <a:r>
              <a:rPr lang="en-US" altLang="en-US" dirty="0" smtClean="0"/>
              <a:t>(660) 562-1727</a:t>
            </a:r>
          </a:p>
          <a:p>
            <a:pPr lvl="1"/>
            <a:r>
              <a:rPr lang="en-US" altLang="en-US" dirty="0" smtClean="0"/>
              <a:t>Facebook: </a:t>
            </a:r>
            <a:r>
              <a:rPr lang="en-US" altLang="en-US" u="sng" dirty="0" smtClean="0"/>
              <a:t>Northwest Missouri State University Show-Me GOLD Program </a:t>
            </a:r>
          </a:p>
          <a:p>
            <a:pPr lvl="1"/>
            <a:r>
              <a:rPr lang="en-US" altLang="en-US" u="sng" dirty="0" smtClean="0">
                <a:hlinkClick r:id="rId3"/>
              </a:rPr>
              <a:t>http</a:t>
            </a:r>
            <a:r>
              <a:rPr lang="en-US" altLang="en-US" u="sng" dirty="0">
                <a:hlinkClick r:id="rId3"/>
              </a:rPr>
              <a:t>://</a:t>
            </a:r>
            <a:r>
              <a:rPr lang="en-US" altLang="en-US" u="sng" dirty="0" smtClean="0">
                <a:hlinkClick r:id="rId3"/>
              </a:rPr>
              <a:t>www.nwmissouri.edu/showmegold/</a:t>
            </a:r>
            <a:endParaRPr lang="en-US" altLang="en-US" u="sng" dirty="0" smtClean="0"/>
          </a:p>
          <a:p>
            <a:pPr lvl="1"/>
            <a:endParaRPr lang="en-US" altLang="en-US" u="sng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5513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858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0" y="1282697"/>
            <a:ext cx="9144000" cy="2771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292890"/>
              </p:ext>
            </p:extLst>
          </p:nvPr>
        </p:nvGraphicFramePr>
        <p:xfrm>
          <a:off x="1524000" y="1397000"/>
          <a:ext cx="6096000" cy="3870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1166688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sz="3200" dirty="0" smtClean="0"/>
                        <a:t>MISSION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177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Train selected personnel in the fundamentals of leadership and basic military skills.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Instill professional and physical fitness ethics.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Evaluate leadership potential.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Commission those who qualify as Second Lieutenants in the Total Force.  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/>
                        <a:cs typeface="Arial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6940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6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400" y="1066800"/>
            <a:ext cx="8839200" cy="1024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b="1" dirty="0" smtClean="0">
                <a:latin typeface="Arial"/>
                <a:cs typeface="Arial"/>
              </a:rPr>
              <a:t>OFFICER </a:t>
            </a:r>
            <a:r>
              <a:rPr lang="en-US" dirty="0"/>
              <a:t>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 smtClean="0">
                <a:latin typeface="Arial"/>
                <a:cs typeface="Arial"/>
              </a:rPr>
              <a:t>Profile must be accepted by MEPs (if applicable)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 smtClean="0">
                <a:latin typeface="Arial"/>
                <a:cs typeface="Arial"/>
              </a:rPr>
              <a:t>GT of 95 to enter program.  GT of 110; achieved to attend OCS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Able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to obtain a Secret Security Clearance or interim prior to attending OCS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baseline="0" dirty="0" smtClean="0">
                <a:latin typeface="Arial"/>
                <a:cs typeface="Arial"/>
              </a:rPr>
              <a:t>Complete</a:t>
            </a:r>
            <a:r>
              <a:rPr lang="en-US" sz="2800" b="1" dirty="0" smtClean="0">
                <a:latin typeface="Arial"/>
                <a:cs typeface="Arial"/>
              </a:rPr>
              <a:t> a Commissioning Physical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Attend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Basic Training and Advanced Individual Training prior to starting the program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342" y="-176617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45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 OVERVIEW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283802"/>
              </p:ext>
            </p:extLst>
          </p:nvPr>
        </p:nvGraphicFramePr>
        <p:xfrm>
          <a:off x="1295400" y="1295400"/>
          <a:ext cx="7162800" cy="338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788552" y="2667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354448" y="3810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40852" y="49530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BASIC and AIT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781300" y="4457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086100" y="4457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2895600" y="4572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781300" y="48387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408380" y="5002070"/>
            <a:ext cx="129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Leadership </a:t>
            </a:r>
            <a:r>
              <a:rPr lang="en-US" altLang="en-US" sz="1800" b="1" dirty="0"/>
              <a:t>Course or AT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610100" y="4457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914900" y="4457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4724400" y="4572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610100" y="48387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4229100" y="5091978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AT or Military School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6438900" y="4442462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743700" y="4442462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6553200" y="4556761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438899" y="4825278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6019799" y="5061583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OCS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Commission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8001000" y="2590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7216746" y="3285879"/>
            <a:ext cx="23606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7860490" y="4355739"/>
            <a:ext cx="925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Report to Unit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412" y="2330135"/>
            <a:ext cx="838200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802" cy="3659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802" y="0"/>
            <a:ext cx="3657198" cy="2622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802" y="2622430"/>
            <a:ext cx="3730206" cy="4235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970" y="3659488"/>
            <a:ext cx="2595832" cy="319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659487"/>
            <a:ext cx="2896587" cy="31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52500" y="494607"/>
            <a:ext cx="72390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Arial"/>
                <a:ea typeface="+mj-ea"/>
                <a:cs typeface="Arial"/>
              </a:rPr>
              <a:t>BENEFITS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990600"/>
            <a:ext cx="86868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0040" y="1330037"/>
            <a:ext cx="8915400" cy="452596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100% Federal and State Tuition Assistance 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Montgomery GI Bill - $368-$790 a month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Monthly Drill Pay which consists of physical training Monday, Wednesday, and Friday- $175-$450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week annual training - $1,300-$2,000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Affordable Health Insurance - $50.75 a month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Leadership/Management Training and Experience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Clearance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19"/>
            <a:ext cx="9144000" cy="994172"/>
          </a:xfrm>
        </p:spPr>
        <p:txBody>
          <a:bodyPr>
            <a:noAutofit/>
          </a:bodyPr>
          <a:lstStyle/>
          <a:p>
            <a:pPr algn="l"/>
            <a:r>
              <a:rPr lang="en-US" sz="10350" b="1" dirty="0" smtClean="0">
                <a:solidFill>
                  <a:srgbClr val="006600"/>
                </a:solidFill>
              </a:rPr>
              <a:t>  Where We Are</a:t>
            </a:r>
            <a:endParaRPr lang="en-US" sz="10350" b="1" dirty="0">
              <a:solidFill>
                <a:srgbClr val="0066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257" y="5412939"/>
            <a:ext cx="2219485" cy="1445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309" y="5412939"/>
            <a:ext cx="1534684" cy="1445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006" y="5412938"/>
            <a:ext cx="1517156" cy="1445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156" y="1490047"/>
            <a:ext cx="4581685" cy="38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42445" cy="565892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27300"/>
              </p:ext>
            </p:extLst>
          </p:nvPr>
        </p:nvGraphicFramePr>
        <p:xfrm>
          <a:off x="823222" y="5577840"/>
          <a:ext cx="6096000" cy="670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706298759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093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0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57" y="4148920"/>
            <a:ext cx="8840350" cy="270908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4A30"/>
                </a:solidFill>
              </a:rPr>
              <a:t>Textbook and laptop programs save students nearly $7,200 over 4 years! </a:t>
            </a:r>
            <a:endParaRPr lang="en-US" sz="6000" b="1" dirty="0">
              <a:solidFill>
                <a:srgbClr val="004A3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8" y="0"/>
            <a:ext cx="9140602" cy="37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11850</TotalTime>
  <Words>209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PROGRAM OVERVIEW</vt:lpstr>
      <vt:lpstr>PowerPoint Presentation</vt:lpstr>
      <vt:lpstr>PowerPoint Presentation</vt:lpstr>
      <vt:lpstr>  Where We Are</vt:lpstr>
      <vt:lpstr>PowerPoint Presentation</vt:lpstr>
      <vt:lpstr>Textbook and laptop programs save students nearly $7,200 over 4 years! </vt:lpstr>
      <vt:lpstr>PowerPoint Presentation</vt:lpstr>
      <vt:lpstr>Questions</vt:lpstr>
    </vt:vector>
  </TitlesOfParts>
  <Company>Northwest Missouri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Melinda Kelsey</dc:creator>
  <cp:lastModifiedBy>Richardson,Dylan J</cp:lastModifiedBy>
  <cp:revision>32</cp:revision>
  <dcterms:created xsi:type="dcterms:W3CDTF">2011-09-28T20:18:30Z</dcterms:created>
  <dcterms:modified xsi:type="dcterms:W3CDTF">2018-06-18T16:48:14Z</dcterms:modified>
</cp:coreProperties>
</file>