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7" r:id="rId3"/>
    <p:sldId id="256" r:id="rId4"/>
    <p:sldId id="260" r:id="rId5"/>
    <p:sldId id="259" r:id="rId6"/>
    <p:sldId id="258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6E52"/>
    <a:srgbClr val="004A30"/>
    <a:srgbClr val="0049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55" autoAdjust="0"/>
  </p:normalViewPr>
  <p:slideViewPr>
    <p:cSldViewPr snapToGrid="0" snapToObjects="1" showGuides="1">
      <p:cViewPr varScale="1">
        <p:scale>
          <a:sx n="108" d="100"/>
          <a:sy n="108" d="100"/>
        </p:scale>
        <p:origin x="-120" y="-20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765A-6C77-E249-B990-0DF751B53C8E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CBA9-BE5E-D448-B48A-73DFA6C2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765A-6C77-E249-B990-0DF751B53C8E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CBA9-BE5E-D448-B48A-73DFA6C2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765A-6C77-E249-B990-0DF751B53C8E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CBA9-BE5E-D448-B48A-73DFA6C2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765A-6C77-E249-B990-0DF751B53C8E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CBA9-BE5E-D448-B48A-73DFA6C2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765A-6C77-E249-B990-0DF751B53C8E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CBA9-BE5E-D448-B48A-73DFA6C2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765A-6C77-E249-B990-0DF751B53C8E}" type="datetimeFigureOut">
              <a:rPr lang="en-US" smtClean="0"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CBA9-BE5E-D448-B48A-73DFA6C2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765A-6C77-E249-B990-0DF751B53C8E}" type="datetimeFigureOut">
              <a:rPr lang="en-US" smtClean="0"/>
              <a:t>12/3/13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CBA9-BE5E-D448-B48A-73DFA6C2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765A-6C77-E249-B990-0DF751B53C8E}" type="datetimeFigureOut">
              <a:rPr lang="en-US" smtClean="0"/>
              <a:t>12/3/13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CBA9-BE5E-D448-B48A-73DFA6C2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765A-6C77-E249-B990-0DF751B53C8E}" type="datetimeFigureOut">
              <a:rPr lang="en-US" smtClean="0"/>
              <a:t>12/3/13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CBA9-BE5E-D448-B48A-73DFA6C2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765A-6C77-E249-B990-0DF751B53C8E}" type="datetimeFigureOut">
              <a:rPr lang="en-US" smtClean="0"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CBA9-BE5E-D448-B48A-73DFA6C2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765A-6C77-E249-B990-0DF751B53C8E}" type="datetimeFigureOut">
              <a:rPr lang="en-US" smtClean="0"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CBA9-BE5E-D448-B48A-73DFA6C24B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9765A-6C77-E249-B990-0DF751B53C8E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6CBA9-BE5E-D448-B48A-73DFA6C24B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jpg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jp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35440" cy="692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5475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35440" cy="692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21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rgbClr val="006E52"/>
                </a:solidFill>
                <a:latin typeface="Arial"/>
                <a:cs typeface="Arial"/>
              </a:rPr>
              <a:t>Begin typing </a:t>
            </a:r>
            <a:r>
              <a:rPr lang="en-US" b="1" dirty="0" smtClean="0">
                <a:solidFill>
                  <a:srgbClr val="006E52"/>
                </a:solidFill>
                <a:latin typeface="Arial"/>
                <a:cs typeface="Arial"/>
              </a:rPr>
              <a:t>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7781"/>
            <a:ext cx="8229600" cy="383213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661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35440" cy="692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2400" y="101598"/>
            <a:ext cx="8839200" cy="236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Begin typing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here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35440" cy="692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6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2400" y="1066800"/>
            <a:ext cx="8839200" cy="1024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5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Begin typing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6E5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here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6E5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35440" cy="692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582333" y="938509"/>
            <a:ext cx="6248400" cy="3992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5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Title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93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2333" y="1464733"/>
            <a:ext cx="62484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Body copy</a:t>
            </a:r>
          </a:p>
          <a:p>
            <a:pPr marL="274320" indent="-274320">
              <a:spcBef>
                <a:spcPts val="600"/>
              </a:spcBef>
              <a:spcAft>
                <a:spcPts val="0"/>
              </a:spcAft>
              <a:buClr>
                <a:srgbClr val="006E52"/>
              </a:buClr>
              <a:buFont typeface="Wingdings" charset="2"/>
              <a:buChar char="§"/>
            </a:pPr>
            <a:r>
              <a:rPr lang="en-US" dirty="0" smtClean="0">
                <a:latin typeface="Arial"/>
                <a:cs typeface="Arial"/>
              </a:rPr>
              <a:t>Bullet point 1</a:t>
            </a:r>
          </a:p>
          <a:p>
            <a:pPr marL="274320" indent="-274320">
              <a:spcBef>
                <a:spcPts val="600"/>
              </a:spcBef>
              <a:spcAft>
                <a:spcPts val="0"/>
              </a:spcAft>
              <a:buClr>
                <a:srgbClr val="006E52"/>
              </a:buClr>
              <a:buFont typeface="Wingdings" charset="2"/>
              <a:buChar char="§"/>
            </a:pPr>
            <a:r>
              <a:rPr lang="en-US" dirty="0" smtClean="0">
                <a:latin typeface="Arial"/>
                <a:cs typeface="Arial"/>
              </a:rPr>
              <a:t>Bullet point 2</a:t>
            </a:r>
          </a:p>
          <a:p>
            <a:pPr marL="274320" indent="-274320">
              <a:spcBef>
                <a:spcPts val="600"/>
              </a:spcBef>
              <a:spcAft>
                <a:spcPts val="0"/>
              </a:spcAft>
              <a:buClr>
                <a:srgbClr val="006E52"/>
              </a:buClr>
              <a:buFont typeface="Wingdings" charset="2"/>
              <a:buChar char="§"/>
            </a:pPr>
            <a:r>
              <a:rPr lang="en-US" dirty="0" smtClean="0">
                <a:latin typeface="Arial"/>
                <a:cs typeface="Arial"/>
              </a:rPr>
              <a:t>Bullet point 3</a:t>
            </a:r>
          </a:p>
          <a:p>
            <a:pPr marL="274320" lvl="2" indent="-274320">
              <a:spcBef>
                <a:spcPts val="600"/>
              </a:spcBef>
              <a:buClr>
                <a:srgbClr val="006E52"/>
              </a:buClr>
              <a:buFont typeface="Wingdings" charset="2"/>
              <a:buChar char="§"/>
            </a:pPr>
            <a:r>
              <a:rPr lang="en-US" dirty="0" smtClean="0">
                <a:latin typeface="Arial"/>
                <a:cs typeface="Arial"/>
              </a:rPr>
              <a:t>Bullet point 4</a:t>
            </a:r>
          </a:p>
          <a:p>
            <a:pPr marL="274320" lvl="2" indent="-274320">
              <a:spcBef>
                <a:spcPts val="600"/>
              </a:spcBef>
              <a:spcAft>
                <a:spcPts val="0"/>
              </a:spcAft>
              <a:buClr>
                <a:srgbClr val="004930"/>
              </a:buClr>
              <a:buFont typeface="Wingdings" charset="2"/>
              <a:buChar char="§"/>
            </a:pP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60867" y="381000"/>
            <a:ext cx="2015066" cy="609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5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Title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93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	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35440" cy="692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952500" y="228600"/>
            <a:ext cx="72390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5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Title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6E52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28600" y="990600"/>
            <a:ext cx="8686800" cy="297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Body copy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35440" cy="692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35440" cy="692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35440" cy="692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9456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rgbClr val="006E52"/>
                </a:solidFill>
                <a:latin typeface="Arial"/>
                <a:cs typeface="Arial"/>
              </a:rPr>
              <a:t>Begin typing </a:t>
            </a:r>
            <a:r>
              <a:rPr lang="en-US" b="1" dirty="0" smtClean="0">
                <a:solidFill>
                  <a:srgbClr val="006E52"/>
                </a:solidFill>
                <a:latin typeface="Arial"/>
                <a:cs typeface="Arial"/>
              </a:rPr>
              <a:t>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5019"/>
            <a:ext cx="8229600" cy="383213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298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35440" cy="692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9456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rgbClr val="006E52"/>
                </a:solidFill>
                <a:latin typeface="Arial"/>
                <a:cs typeface="Arial"/>
              </a:rPr>
              <a:t>Begin typing </a:t>
            </a:r>
            <a:r>
              <a:rPr lang="en-US" b="1" dirty="0" smtClean="0">
                <a:solidFill>
                  <a:srgbClr val="006E52"/>
                </a:solidFill>
                <a:latin typeface="Arial"/>
                <a:cs typeface="Arial"/>
              </a:rPr>
              <a:t>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5019"/>
            <a:ext cx="8229600" cy="383213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7297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4178</TotalTime>
  <Words>34</Words>
  <Application>Microsoft Macintosh PowerPoint</Application>
  <PresentationFormat>On-screen Show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Begin typing here</vt:lpstr>
      <vt:lpstr>Begin typing here</vt:lpstr>
      <vt:lpstr>Begin typing here</vt:lpstr>
    </vt:vector>
  </TitlesOfParts>
  <Company>Northwest Missouri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Melinda Kelsey</dc:creator>
  <cp:lastModifiedBy>Melinda Kelsey</cp:lastModifiedBy>
  <cp:revision>11</cp:revision>
  <dcterms:created xsi:type="dcterms:W3CDTF">2011-09-28T20:18:30Z</dcterms:created>
  <dcterms:modified xsi:type="dcterms:W3CDTF">2013-12-06T15:48:31Z</dcterms:modified>
</cp:coreProperties>
</file>