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5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4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4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8120-17D1-9D43-A50E-BDAA2AAC78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ptTemplate 2016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3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414" y="274638"/>
            <a:ext cx="4998385" cy="11430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202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248" y="274638"/>
            <a:ext cx="4855634" cy="1143000"/>
          </a:xfrm>
        </p:spPr>
        <p:txBody>
          <a:bodyPr/>
          <a:lstStyle/>
          <a:p>
            <a:endParaRPr lang="en-US" dirty="0">
              <a:solidFill>
                <a:srgbClr val="006148"/>
              </a:solidFill>
              <a:latin typeface="Lato Black"/>
              <a:cs typeface="Lato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248" y="1600200"/>
            <a:ext cx="4855634" cy="4525963"/>
          </a:xfrm>
        </p:spPr>
        <p:txBody>
          <a:bodyPr/>
          <a:lstStyle/>
          <a:p>
            <a:endParaRPr lang="en-US" dirty="0">
              <a:latin typeface="Lato Medium"/>
              <a:cs typeface="La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024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564" y="274638"/>
            <a:ext cx="6791235" cy="1143000"/>
          </a:xfrm>
        </p:spPr>
        <p:txBody>
          <a:bodyPr/>
          <a:lstStyle/>
          <a:p>
            <a:endParaRPr lang="en-US" dirty="0">
              <a:solidFill>
                <a:srgbClr val="006148"/>
              </a:solidFill>
              <a:latin typeface="Lato Black"/>
              <a:cs typeface="Lato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564" y="1600200"/>
            <a:ext cx="6791236" cy="4525963"/>
          </a:xfrm>
        </p:spPr>
        <p:txBody>
          <a:bodyPr/>
          <a:lstStyle/>
          <a:p>
            <a:endParaRPr lang="en-US" dirty="0">
              <a:latin typeface="Lato Medium"/>
              <a:cs typeface="La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3607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50" y="274638"/>
            <a:ext cx="6893950" cy="1143000"/>
          </a:xfrm>
        </p:spPr>
        <p:txBody>
          <a:bodyPr/>
          <a:lstStyle/>
          <a:p>
            <a:endParaRPr lang="en-US" dirty="0">
              <a:solidFill>
                <a:srgbClr val="006148"/>
              </a:solidFill>
              <a:latin typeface="Lato Black"/>
              <a:cs typeface="Lato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850" y="1600200"/>
            <a:ext cx="6893950" cy="4525963"/>
          </a:xfrm>
        </p:spPr>
        <p:txBody>
          <a:bodyPr/>
          <a:lstStyle/>
          <a:p>
            <a:endParaRPr lang="en-US" dirty="0">
              <a:latin typeface="Lato Medium"/>
              <a:cs typeface="La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994447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1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 2016</Template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Template 1 2016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Northwest 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sysuser</dc:creator>
  <cp:lastModifiedBy>sysuser</cp:lastModifiedBy>
  <cp:revision>1</cp:revision>
  <dcterms:created xsi:type="dcterms:W3CDTF">2016-02-02T16:51:41Z</dcterms:created>
  <dcterms:modified xsi:type="dcterms:W3CDTF">2016-02-02T16:51:49Z</dcterms:modified>
</cp:coreProperties>
</file>