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24"/>
    <p:restoredTop sz="94674"/>
  </p:normalViewPr>
  <p:slideViewPr>
    <p:cSldViewPr>
      <p:cViewPr varScale="1">
        <p:scale>
          <a:sx n="131" d="100"/>
          <a:sy n="131" d="100"/>
        </p:scale>
        <p:origin x="187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1/31/19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D3843E-0E89-5243-A931-CFA2F09B5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927DBB2A-CA6D-EF4E-8273-54789C8089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667000"/>
            <a:ext cx="4419600" cy="677108"/>
          </a:xfrm>
        </p:spPr>
        <p:txBody>
          <a:bodyPr/>
          <a:lstStyle/>
          <a:p>
            <a:endParaRPr lang="en-US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C1F3757-D73C-634B-B155-C5B35FB804D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457200" y="3505200"/>
            <a:ext cx="4419600" cy="276999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457200"/>
            <a:ext cx="1606062" cy="14014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606054" y="1531512"/>
            <a:ext cx="7080884" cy="0"/>
          </a:xfrm>
          <a:custGeom>
            <a:avLst/>
            <a:gdLst/>
            <a:ahLst/>
            <a:cxnLst/>
            <a:rect l="l" t="t" r="r" b="b"/>
            <a:pathLst>
              <a:path w="7080884">
                <a:moveTo>
                  <a:pt x="0" y="0"/>
                </a:moveTo>
                <a:lnTo>
                  <a:pt x="7080745" y="0"/>
                </a:lnTo>
              </a:path>
            </a:pathLst>
          </a:custGeom>
          <a:ln w="36360">
            <a:solidFill>
              <a:srgbClr val="A0CF6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B0C9509A-F401-C04F-A1D9-B94890E0A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54" y="782795"/>
            <a:ext cx="7080746" cy="677108"/>
          </a:xfrm>
        </p:spPr>
        <p:txBody>
          <a:bodyPr/>
          <a:lstStyle/>
          <a:p>
            <a:endParaRPr lang="en-US" sz="4400" b="1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121DFAA-8176-9742-A63C-088ECAD5E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930254"/>
            <a:ext cx="8229600" cy="4470546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5D54A385-63C1-E745-B6E0-A72BAEBF12E8}"/>
              </a:ext>
            </a:extLst>
          </p:cNvPr>
          <p:cNvGrpSpPr/>
          <p:nvPr/>
        </p:nvGrpSpPr>
        <p:grpSpPr>
          <a:xfrm>
            <a:off x="0" y="11500"/>
            <a:ext cx="9144379" cy="6858000"/>
            <a:chOff x="0" y="0"/>
            <a:chExt cx="9144379" cy="6858000"/>
          </a:xfrm>
        </p:grpSpPr>
        <p:sp>
          <p:nvSpPr>
            <p:cNvPr id="2" name="object 2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0" y="6858000"/>
                  </a:moveTo>
                  <a:lnTo>
                    <a:pt x="9144000" y="6858000"/>
                  </a:lnTo>
                  <a:lnTo>
                    <a:pt x="9144000" y="0"/>
                  </a:lnTo>
                  <a:lnTo>
                    <a:pt x="0" y="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rgbClr val="0065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/>
            <p:nvPr/>
          </p:nvSpPr>
          <p:spPr>
            <a:xfrm>
              <a:off x="6318503" y="457200"/>
              <a:ext cx="2825750" cy="5943600"/>
            </a:xfrm>
            <a:custGeom>
              <a:avLst/>
              <a:gdLst/>
              <a:ahLst/>
              <a:cxnLst/>
              <a:rect l="l" t="t" r="r" b="b"/>
              <a:pathLst>
                <a:path w="2825750" h="5943600">
                  <a:moveTo>
                    <a:pt x="1473212" y="0"/>
                  </a:moveTo>
                  <a:lnTo>
                    <a:pt x="0" y="0"/>
                  </a:lnTo>
                  <a:lnTo>
                    <a:pt x="1352283" y="2971800"/>
                  </a:lnTo>
                  <a:lnTo>
                    <a:pt x="0" y="5943600"/>
                  </a:lnTo>
                  <a:lnTo>
                    <a:pt x="1473212" y="5943600"/>
                  </a:lnTo>
                  <a:lnTo>
                    <a:pt x="2825496" y="2971800"/>
                  </a:lnTo>
                  <a:lnTo>
                    <a:pt x="1473212" y="0"/>
                  </a:lnTo>
                  <a:close/>
                </a:path>
              </a:pathLst>
            </a:custGeom>
            <a:solidFill>
              <a:srgbClr val="A0C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4031" y="456514"/>
              <a:ext cx="790401" cy="88298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7200" y="1510861"/>
              <a:ext cx="6217920" cy="0"/>
            </a:xfrm>
            <a:custGeom>
              <a:avLst/>
              <a:gdLst/>
              <a:ahLst/>
              <a:cxnLst/>
              <a:rect l="l" t="t" r="r" b="b"/>
              <a:pathLst>
                <a:path w="6217920">
                  <a:moveTo>
                    <a:pt x="0" y="0"/>
                  </a:moveTo>
                  <a:lnTo>
                    <a:pt x="6217920" y="0"/>
                  </a:lnTo>
                </a:path>
              </a:pathLst>
            </a:custGeom>
            <a:ln w="323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174735" y="1313181"/>
              <a:ext cx="969644" cy="4206240"/>
            </a:xfrm>
            <a:custGeom>
              <a:avLst/>
              <a:gdLst/>
              <a:ahLst/>
              <a:cxnLst/>
              <a:rect l="l" t="t" r="r" b="b"/>
              <a:pathLst>
                <a:path w="969645" h="4206240">
                  <a:moveTo>
                    <a:pt x="384047" y="0"/>
                  </a:moveTo>
                  <a:lnTo>
                    <a:pt x="0" y="0"/>
                  </a:lnTo>
                  <a:lnTo>
                    <a:pt x="960119" y="2106676"/>
                  </a:lnTo>
                  <a:lnTo>
                    <a:pt x="4571" y="4206240"/>
                  </a:lnTo>
                  <a:lnTo>
                    <a:pt x="384048" y="4206240"/>
                  </a:lnTo>
                  <a:lnTo>
                    <a:pt x="969263" y="2930410"/>
                  </a:lnTo>
                  <a:lnTo>
                    <a:pt x="969263" y="1275829"/>
                  </a:lnTo>
                  <a:lnTo>
                    <a:pt x="3840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6C789244-7B4E-764E-8717-1A79B20B2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31" y="685268"/>
            <a:ext cx="5032369" cy="677108"/>
          </a:xfrm>
        </p:spPr>
        <p:txBody>
          <a:bodyPr/>
          <a:lstStyle/>
          <a:p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8FE2A53-AD7C-F84F-8950-197F28B9B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6400800" cy="483496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97C1D11-6B02-3140-AAD7-4F944105F113}"/>
              </a:ext>
            </a:extLst>
          </p:cNvPr>
          <p:cNvGrpSpPr/>
          <p:nvPr/>
        </p:nvGrpSpPr>
        <p:grpSpPr>
          <a:xfrm>
            <a:off x="0" y="0"/>
            <a:ext cx="9144508" cy="6858000"/>
            <a:chOff x="0" y="0"/>
            <a:chExt cx="9144508" cy="6858000"/>
          </a:xfrm>
        </p:grpSpPr>
        <p:sp>
          <p:nvSpPr>
            <p:cNvPr id="2" name="object 2"/>
            <p:cNvSpPr/>
            <p:nvPr/>
          </p:nvSpPr>
          <p:spPr>
            <a:xfrm>
              <a:off x="6802118" y="458720"/>
              <a:ext cx="2341880" cy="5943600"/>
            </a:xfrm>
            <a:custGeom>
              <a:avLst/>
              <a:gdLst/>
              <a:ahLst/>
              <a:cxnLst/>
              <a:rect l="l" t="t" r="r" b="b"/>
              <a:pathLst>
                <a:path w="2341879" h="5943600">
                  <a:moveTo>
                    <a:pt x="1473212" y="0"/>
                  </a:moveTo>
                  <a:lnTo>
                    <a:pt x="0" y="0"/>
                  </a:lnTo>
                  <a:lnTo>
                    <a:pt x="1352283" y="2971800"/>
                  </a:lnTo>
                  <a:lnTo>
                    <a:pt x="0" y="5943600"/>
                  </a:lnTo>
                  <a:lnTo>
                    <a:pt x="1473212" y="5943600"/>
                  </a:lnTo>
                  <a:lnTo>
                    <a:pt x="2341880" y="4034599"/>
                  </a:lnTo>
                  <a:lnTo>
                    <a:pt x="2341880" y="1909000"/>
                  </a:lnTo>
                  <a:lnTo>
                    <a:pt x="1473212" y="0"/>
                  </a:lnTo>
                  <a:close/>
                </a:path>
              </a:pathLst>
            </a:custGeom>
            <a:solidFill>
              <a:srgbClr val="A0CF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" name="object 3"/>
            <p:cNvSpPr/>
            <p:nvPr/>
          </p:nvSpPr>
          <p:spPr>
            <a:xfrm>
              <a:off x="0" y="0"/>
              <a:ext cx="7901940" cy="6858000"/>
            </a:xfrm>
            <a:custGeom>
              <a:avLst/>
              <a:gdLst/>
              <a:ahLst/>
              <a:cxnLst/>
              <a:rect l="l" t="t" r="r" b="b"/>
              <a:pathLst>
                <a:path w="7901940" h="6858000">
                  <a:moveTo>
                    <a:pt x="0" y="0"/>
                  </a:moveTo>
                  <a:lnTo>
                    <a:pt x="0" y="6858000"/>
                  </a:lnTo>
                  <a:lnTo>
                    <a:pt x="6365925" y="6858000"/>
                  </a:lnTo>
                  <a:lnTo>
                    <a:pt x="7901432" y="3430524"/>
                  </a:lnTo>
                  <a:lnTo>
                    <a:pt x="6365240" y="15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5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8669528" y="1323845"/>
              <a:ext cx="474980" cy="4206240"/>
            </a:xfrm>
            <a:custGeom>
              <a:avLst/>
              <a:gdLst/>
              <a:ahLst/>
              <a:cxnLst/>
              <a:rect l="l" t="t" r="r" b="b"/>
              <a:pathLst>
                <a:path w="474979" h="4206240">
                  <a:moveTo>
                    <a:pt x="384048" y="0"/>
                  </a:moveTo>
                  <a:lnTo>
                    <a:pt x="0" y="0"/>
                  </a:lnTo>
                  <a:lnTo>
                    <a:pt x="474472" y="1041069"/>
                  </a:lnTo>
                  <a:lnTo>
                    <a:pt x="474472" y="197129"/>
                  </a:lnTo>
                  <a:lnTo>
                    <a:pt x="384048" y="0"/>
                  </a:lnTo>
                  <a:close/>
                </a:path>
                <a:path w="474979" h="4206240">
                  <a:moveTo>
                    <a:pt x="474472" y="3173755"/>
                  </a:moveTo>
                  <a:lnTo>
                    <a:pt x="4571" y="4206240"/>
                  </a:lnTo>
                  <a:lnTo>
                    <a:pt x="384048" y="4206240"/>
                  </a:lnTo>
                  <a:lnTo>
                    <a:pt x="474472" y="4009110"/>
                  </a:lnTo>
                  <a:lnTo>
                    <a:pt x="474472" y="3173755"/>
                  </a:lnTo>
                  <a:close/>
                </a:path>
              </a:pathLst>
            </a:custGeom>
            <a:solidFill>
              <a:srgbClr val="0065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54037" y="440866"/>
              <a:ext cx="790394" cy="8829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7200" y="1492434"/>
              <a:ext cx="6469380" cy="0"/>
            </a:xfrm>
            <a:custGeom>
              <a:avLst/>
              <a:gdLst/>
              <a:ahLst/>
              <a:cxnLst/>
              <a:rect l="l" t="t" r="r" b="b"/>
              <a:pathLst>
                <a:path w="6469380">
                  <a:moveTo>
                    <a:pt x="0" y="0"/>
                  </a:moveTo>
                  <a:lnTo>
                    <a:pt x="6469380" y="0"/>
                  </a:lnTo>
                </a:path>
              </a:pathLst>
            </a:custGeom>
            <a:ln w="323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24C10AD0-4418-2446-91EE-A24B157A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46737"/>
            <a:ext cx="5334000" cy="677108"/>
          </a:xfrm>
        </p:spPr>
        <p:txBody>
          <a:bodyPr/>
          <a:lstStyle/>
          <a:p>
            <a:endParaRPr lang="en-US" sz="4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DE4BAA5-879E-EA40-BBE7-C254FC9F87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6781800" cy="4824980"/>
          </a:xfrm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FBEBC3C9-34F3-8646-98AC-9F7956436354}"/>
              </a:ext>
            </a:extLst>
          </p:cNvPr>
          <p:cNvGrpSpPr/>
          <p:nvPr/>
        </p:nvGrpSpPr>
        <p:grpSpPr>
          <a:xfrm>
            <a:off x="0" y="0"/>
            <a:ext cx="9144382" cy="6858000"/>
            <a:chOff x="0" y="0"/>
            <a:chExt cx="9144382" cy="6858000"/>
          </a:xfrm>
        </p:grpSpPr>
        <p:sp>
          <p:nvSpPr>
            <p:cNvPr id="3" name="object 3"/>
            <p:cNvSpPr/>
            <p:nvPr/>
          </p:nvSpPr>
          <p:spPr>
            <a:xfrm>
              <a:off x="8429247" y="1322325"/>
              <a:ext cx="715010" cy="4206240"/>
            </a:xfrm>
            <a:custGeom>
              <a:avLst/>
              <a:gdLst/>
              <a:ahLst/>
              <a:cxnLst/>
              <a:rect l="l" t="t" r="r" b="b"/>
              <a:pathLst>
                <a:path w="715009" h="4206240">
                  <a:moveTo>
                    <a:pt x="384048" y="0"/>
                  </a:moveTo>
                  <a:lnTo>
                    <a:pt x="0" y="0"/>
                  </a:lnTo>
                  <a:lnTo>
                    <a:pt x="714756" y="1568297"/>
                  </a:lnTo>
                  <a:lnTo>
                    <a:pt x="714756" y="720966"/>
                  </a:lnTo>
                  <a:lnTo>
                    <a:pt x="384048" y="0"/>
                  </a:lnTo>
                  <a:close/>
                </a:path>
                <a:path w="715009" h="4206240">
                  <a:moveTo>
                    <a:pt x="714756" y="2645803"/>
                  </a:moveTo>
                  <a:lnTo>
                    <a:pt x="4571" y="4206240"/>
                  </a:lnTo>
                  <a:lnTo>
                    <a:pt x="384048" y="4206240"/>
                  </a:lnTo>
                  <a:lnTo>
                    <a:pt x="714756" y="3485273"/>
                  </a:lnTo>
                  <a:lnTo>
                    <a:pt x="714756" y="2645803"/>
                  </a:lnTo>
                  <a:close/>
                </a:path>
              </a:pathLst>
            </a:custGeom>
            <a:solidFill>
              <a:srgbClr val="0065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DD906CE-346C-604D-8A90-7A5B664DC4FA}"/>
                </a:ext>
              </a:extLst>
            </p:cNvPr>
            <p:cNvGrpSpPr/>
            <p:nvPr/>
          </p:nvGrpSpPr>
          <p:grpSpPr>
            <a:xfrm>
              <a:off x="0" y="0"/>
              <a:ext cx="9144382" cy="6858000"/>
              <a:chOff x="0" y="0"/>
              <a:chExt cx="9144382" cy="6858000"/>
            </a:xfrm>
          </p:grpSpPr>
          <p:sp>
            <p:nvSpPr>
              <p:cNvPr id="2" name="object 2"/>
              <p:cNvSpPr/>
              <p:nvPr/>
            </p:nvSpPr>
            <p:spPr>
              <a:xfrm>
                <a:off x="6561837" y="457200"/>
                <a:ext cx="2582545" cy="5943600"/>
              </a:xfrm>
              <a:custGeom>
                <a:avLst/>
                <a:gdLst/>
                <a:ahLst/>
                <a:cxnLst/>
                <a:rect l="l" t="t" r="r" b="b"/>
                <a:pathLst>
                  <a:path w="2582545" h="5943600">
                    <a:moveTo>
                      <a:pt x="1473212" y="0"/>
                    </a:moveTo>
                    <a:lnTo>
                      <a:pt x="0" y="0"/>
                    </a:lnTo>
                    <a:lnTo>
                      <a:pt x="1352283" y="2971800"/>
                    </a:lnTo>
                    <a:lnTo>
                      <a:pt x="0" y="5943600"/>
                    </a:lnTo>
                    <a:lnTo>
                      <a:pt x="1473212" y="5943600"/>
                    </a:lnTo>
                    <a:lnTo>
                      <a:pt x="2582164" y="3506558"/>
                    </a:lnTo>
                    <a:lnTo>
                      <a:pt x="2582164" y="2437041"/>
                    </a:lnTo>
                    <a:lnTo>
                      <a:pt x="1473212" y="0"/>
                    </a:lnTo>
                    <a:close/>
                  </a:path>
                </a:pathLst>
              </a:custGeom>
              <a:solidFill>
                <a:srgbClr val="A0CF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" name="object 4"/>
              <p:cNvSpPr/>
              <p:nvPr/>
            </p:nvSpPr>
            <p:spPr>
              <a:xfrm>
                <a:off x="0" y="0"/>
                <a:ext cx="558165" cy="6858000"/>
              </a:xfrm>
              <a:custGeom>
                <a:avLst/>
                <a:gdLst/>
                <a:ahLst/>
                <a:cxnLst/>
                <a:rect l="l" t="t" r="r" b="b"/>
                <a:pathLst>
                  <a:path w="558165" h="6858000">
                    <a:moveTo>
                      <a:pt x="0" y="6858000"/>
                    </a:moveTo>
                    <a:lnTo>
                      <a:pt x="557784" y="6858000"/>
                    </a:lnTo>
                    <a:lnTo>
                      <a:pt x="557784" y="0"/>
                    </a:lnTo>
                    <a:lnTo>
                      <a:pt x="0" y="0"/>
                    </a:lnTo>
                    <a:lnTo>
                      <a:pt x="0" y="6858000"/>
                    </a:lnTo>
                    <a:close/>
                  </a:path>
                </a:pathLst>
              </a:custGeom>
              <a:solidFill>
                <a:srgbClr val="00654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" name="object 5"/>
              <p:cNvSpPr/>
              <p:nvPr/>
            </p:nvSpPr>
            <p:spPr>
              <a:xfrm>
                <a:off x="0" y="453645"/>
                <a:ext cx="1606062" cy="1401445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" name="object 6"/>
              <p:cNvSpPr/>
              <p:nvPr/>
            </p:nvSpPr>
            <p:spPr>
              <a:xfrm>
                <a:off x="1606054" y="1527956"/>
                <a:ext cx="5339080" cy="0"/>
              </a:xfrm>
              <a:custGeom>
                <a:avLst/>
                <a:gdLst/>
                <a:ahLst/>
                <a:cxnLst/>
                <a:rect l="l" t="t" r="r" b="b"/>
                <a:pathLst>
                  <a:path w="5339080">
                    <a:moveTo>
                      <a:pt x="0" y="0"/>
                    </a:moveTo>
                    <a:lnTo>
                      <a:pt x="5338813" y="0"/>
                    </a:lnTo>
                  </a:path>
                </a:pathLst>
              </a:custGeom>
              <a:ln w="36360">
                <a:solidFill>
                  <a:srgbClr val="A0CF67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CFD83CDE-6CC8-4644-AA03-9220B4269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54" y="799823"/>
            <a:ext cx="5404346" cy="677108"/>
          </a:xfrm>
        </p:spPr>
        <p:txBody>
          <a:bodyPr/>
          <a:lstStyle/>
          <a:p>
            <a:endParaRPr lang="en-US" sz="4400" b="1" dirty="0">
              <a:latin typeface="+mn-lt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4E986E9-B42A-024A-AFAA-903B04FC1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906115"/>
            <a:ext cx="7819522" cy="44875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7" id="{F2A093FF-0180-FF4B-8992-4DA687CCB7F1}" vid="{5F80E3ED-5AA2-2E4A-9B3E-778E787F98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Rockwood,Wesley W</dc:creator>
  <cp:lastModifiedBy>Rockwood,Wesley W</cp:lastModifiedBy>
  <cp:revision>1</cp:revision>
  <dcterms:created xsi:type="dcterms:W3CDTF">2019-01-31T22:01:33Z</dcterms:created>
  <dcterms:modified xsi:type="dcterms:W3CDTF">2019-01-31T22:01:53Z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2019-01-29T00:00:00Z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2019-01-29T00:00:00Z</vt:filetime>
  </property>
</Properties>
</file>