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1DFB19-CBC8-6647-9C8C-56F11811C13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CF140A-3E94-C346-BE98-BA00814E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026" y="986319"/>
            <a:ext cx="2948684" cy="2614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2026" y="3886200"/>
            <a:ext cx="2948684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1EAE3-CD16-2D47-8043-E7388A078B0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62A19D9-2046-C048-8A2E-91B2BB216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026" y="250255"/>
            <a:ext cx="7369139" cy="105456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E81C28B-FCF7-834A-BDD9-5956E1E42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22" y="1726060"/>
            <a:ext cx="8673956" cy="3902466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9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7DBD2-24D9-7E4A-BC3A-A66EA9B57C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04D606-7188-7A47-B724-123B878AD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752" y="250255"/>
            <a:ext cx="7379413" cy="104429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8D0B734-7D21-E544-89B0-6DED9C739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22" y="1726059"/>
            <a:ext cx="8673956" cy="3904179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11B28F-F236-204C-A3CE-F1F6051BE2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6A632E6-032B-1842-B980-AECCE3C1C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280" y="209159"/>
            <a:ext cx="7369140" cy="109566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C2B906F-6C2A-BA4A-B639-A08651A5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68" y="1736333"/>
            <a:ext cx="8681663" cy="3902467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8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27852-5183-3B47-828C-4C8F6BCD59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75F8B6E-D716-3F42-8D20-568AA399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281" y="209159"/>
            <a:ext cx="7379413" cy="1085386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086E1BE-A55C-8E40-A2CE-1824AC15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06" y="1746608"/>
            <a:ext cx="8676525" cy="3902467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8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DEE91F-888C-9444-AC2D-E82A28A2F8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689292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B246B3-318B-1942-A66A-147365DD1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286" y="383818"/>
            <a:ext cx="6886253" cy="1260047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96C00FE-5FC9-7347-8D50-1C0A883A0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288" y="2021333"/>
            <a:ext cx="7602876" cy="3617467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2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E3BA8C-8306-9547-93CE-4E7C0DFCED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32520A3-3C36-684B-AB08-89A1945DE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60" y="394092"/>
            <a:ext cx="6875979" cy="1239499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ED7F34-16F7-0147-AFB2-2CEBB47E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288" y="2027683"/>
            <a:ext cx="7592602" cy="3611117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2FEB3A-70D4-A74E-B4A9-B5D111131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4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EDBD8-300E-934D-8D81-4D469E16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8AC39-9F20-6742-9370-E5FDEF329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4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ECD39-A65E-3C49-B232-C3E66D28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94" y="500669"/>
            <a:ext cx="6981290" cy="1143000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17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1" id="{72014AA9-42DB-314D-96C8-737BCA1B05A5}" vid="{4ABF9ECC-DA84-E248-A0E4-74CAA63A44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 2016</Template>
  <TotalTime>0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Template 1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Rockwood,Wesley W</dc:creator>
  <cp:lastModifiedBy>Rockwood,Wesley W</cp:lastModifiedBy>
  <cp:revision>1</cp:revision>
  <dcterms:created xsi:type="dcterms:W3CDTF">2019-02-01T21:05:53Z</dcterms:created>
  <dcterms:modified xsi:type="dcterms:W3CDTF">2019-02-01T21:06:39Z</dcterms:modified>
</cp:coreProperties>
</file>