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5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6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9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EDC6-3D4B-7C4A-B8F9-AD541973369F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56A8-FE3A-854F-B2DA-F3FA85B4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8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C8439-612D-AE40-94E1-06693B01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081E7-FF98-0843-BC73-4FC7BC16D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4" y="2989780"/>
            <a:ext cx="6513816" cy="1272372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101EB-355F-E44A-8D39-5F5F733B6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54" y="4262152"/>
            <a:ext cx="6513816" cy="8132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0C4771-54A0-DF48-8F84-0366BC00CE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FE1078-D030-544B-999B-3464A189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228" y="250031"/>
            <a:ext cx="7003122" cy="1239722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734EE-44FC-6B43-A54D-2CB1F8F4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609868"/>
            <a:ext cx="7829550" cy="47703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4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1D4B294-6AB8-8847-BAC9-FAE83D0A1E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FE1078-D030-544B-999B-3464A189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857" y="208935"/>
            <a:ext cx="6881759" cy="1157529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734EE-44FC-6B43-A54D-2CB1F8F4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568" y="1575398"/>
            <a:ext cx="7895048" cy="47226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8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EE172F-A591-1C46-9ECA-8BF0B99DE4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FE1078-D030-544B-999B-3464A189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4" y="5506948"/>
            <a:ext cx="8145481" cy="1176981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734EE-44FC-6B43-A54D-2CB1F8F4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841" y="1571946"/>
            <a:ext cx="7884773" cy="39350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9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F10F206-297D-204B-889C-FDB5F97D57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FE1078-D030-544B-999B-3464A189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08" y="149368"/>
            <a:ext cx="6902308" cy="1325563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734EE-44FC-6B43-A54D-2CB1F8F4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116" y="1548223"/>
            <a:ext cx="7874499" cy="48012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2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3E460B7-5E79-7841-B6F4-0A8ED8717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FE1078-D030-544B-999B-3464A189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212" y="159643"/>
            <a:ext cx="6943404" cy="1325563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734EE-44FC-6B43-A54D-2CB1F8F4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842" y="1644849"/>
            <a:ext cx="7884774" cy="48278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5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107C5CF-4C86-B34E-B0E7-7C09734DAD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FE1078-D030-544B-999B-3464A189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035" y="0"/>
            <a:ext cx="7210531" cy="1325563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734EE-44FC-6B43-A54D-2CB1F8F47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116" y="1609868"/>
            <a:ext cx="8172450" cy="48936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9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664093B-E428-CF4A-8F35-1904C10DC5A4}" vid="{D947A6F4-E2CD-5A4E-A177-6F8EC343C7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Rockwood,Wesley W</dc:creator>
  <cp:lastModifiedBy>Rockwood,Wesley W</cp:lastModifiedBy>
  <cp:revision>1</cp:revision>
  <dcterms:created xsi:type="dcterms:W3CDTF">2019-01-31T22:01:02Z</dcterms:created>
  <dcterms:modified xsi:type="dcterms:W3CDTF">2019-01-31T22:01:26Z</dcterms:modified>
</cp:coreProperties>
</file>