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B1DFB19-CBC8-6647-9C8C-56F11811C131}">
          <p14:sldIdLst>
            <p14:sldId id="258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8120-17D1-9D43-A50E-BDAA2AAC788C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A811-03E6-2C47-A693-6559E06B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838E-9DA2-C84D-B9DD-5C60D6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08119"/>
            <a:ext cx="8229600" cy="11430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DF91B-FBF9-8341-AADA-0D92F82C7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46" y="167461"/>
            <a:ext cx="4692137" cy="52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9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834" y="398834"/>
            <a:ext cx="8346332" cy="253162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966" y="3205264"/>
            <a:ext cx="6284068" cy="70057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16B23-FA6B-064B-AACA-13A23773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162" y="5801672"/>
            <a:ext cx="832468" cy="9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35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1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4067093E-B735-2941-ACC0-25A222CFD207}" vid="{B0AE3D4A-09D6-A944-9FFC-6FDF8D7E1B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 2016</Template>
  <TotalTime>11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Template 1 2016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Rockwood,Wesley W</dc:creator>
  <cp:lastModifiedBy>Rockwood,Wesley W</cp:lastModifiedBy>
  <cp:revision>4</cp:revision>
  <dcterms:created xsi:type="dcterms:W3CDTF">2019-02-01T21:05:53Z</dcterms:created>
  <dcterms:modified xsi:type="dcterms:W3CDTF">2019-02-01T21:25:26Z</dcterms:modified>
</cp:coreProperties>
</file>