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57" r:id="rId4"/>
    <p:sldId id="262" r:id="rId5"/>
    <p:sldId id="258" r:id="rId6"/>
    <p:sldId id="264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51"/>
    <a:srgbClr val="005238"/>
    <a:srgbClr val="02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00" d="100"/>
          <a:sy n="200" d="100"/>
        </p:scale>
        <p:origin x="-194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81A2-4B83-2242-AEB7-EAC35442C64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8F52-43B0-354C-875F-79AC1549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9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81A2-4B83-2242-AEB7-EAC35442C64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8F52-43B0-354C-875F-79AC1549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81A2-4B83-2242-AEB7-EAC35442C64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8F52-43B0-354C-875F-79AC1549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3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81A2-4B83-2242-AEB7-EAC35442C64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8F52-43B0-354C-875F-79AC1549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81A2-4B83-2242-AEB7-EAC35442C64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8F52-43B0-354C-875F-79AC1549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9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81A2-4B83-2242-AEB7-EAC35442C64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8F52-43B0-354C-875F-79AC1549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9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81A2-4B83-2242-AEB7-EAC35442C64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8F52-43B0-354C-875F-79AC1549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0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81A2-4B83-2242-AEB7-EAC35442C64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8F52-43B0-354C-875F-79AC1549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4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81A2-4B83-2242-AEB7-EAC35442C64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8F52-43B0-354C-875F-79AC1549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3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81A2-4B83-2242-AEB7-EAC35442C64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8F52-43B0-354C-875F-79AC1549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1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81A2-4B83-2242-AEB7-EAC35442C64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8F52-43B0-354C-875F-79AC1549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A81A2-4B83-2242-AEB7-EAC35442C64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8F52-43B0-354C-875F-79AC1549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2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7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6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006F51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Univers"/>
              <a:cs typeface="Univers"/>
            </a:endParaRPr>
          </a:p>
        </p:txBody>
      </p:sp>
    </p:spTree>
    <p:extLst>
      <p:ext uri="{BB962C8B-B14F-4D97-AF65-F5344CB8AC3E}">
        <p14:creationId xmlns:p14="http://schemas.microsoft.com/office/powerpoint/2010/main" val="137415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268" y="497547"/>
            <a:ext cx="7021532" cy="1143000"/>
          </a:xfrm>
        </p:spPr>
        <p:txBody>
          <a:bodyPr/>
          <a:lstStyle/>
          <a:p>
            <a:endParaRPr lang="en-US" dirty="0">
              <a:solidFill>
                <a:srgbClr val="006F51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85"/>
            <a:ext cx="8229600" cy="4352878"/>
          </a:xfrm>
        </p:spPr>
        <p:txBody>
          <a:bodyPr/>
          <a:lstStyle/>
          <a:p>
            <a:endParaRPr lang="en-US" dirty="0">
              <a:latin typeface="Univers"/>
              <a:cs typeface="Univers"/>
            </a:endParaRPr>
          </a:p>
        </p:txBody>
      </p:sp>
    </p:spTree>
    <p:extLst>
      <p:ext uri="{BB962C8B-B14F-4D97-AF65-F5344CB8AC3E}">
        <p14:creationId xmlns:p14="http://schemas.microsoft.com/office/powerpoint/2010/main" val="150811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315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6F51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31500" cy="4525963"/>
          </a:xfrm>
        </p:spPr>
        <p:txBody>
          <a:bodyPr/>
          <a:lstStyle/>
          <a:p>
            <a:endParaRPr lang="en-US" dirty="0">
              <a:latin typeface="Univers"/>
              <a:cs typeface="Univers"/>
            </a:endParaRPr>
          </a:p>
        </p:txBody>
      </p:sp>
    </p:spTree>
    <p:extLst>
      <p:ext uri="{BB962C8B-B14F-4D97-AF65-F5344CB8AC3E}">
        <p14:creationId xmlns:p14="http://schemas.microsoft.com/office/powerpoint/2010/main" val="134463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315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6F51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31500" cy="4525963"/>
          </a:xfrm>
        </p:spPr>
        <p:txBody>
          <a:bodyPr/>
          <a:lstStyle/>
          <a:p>
            <a:endParaRPr lang="en-US" dirty="0">
              <a:latin typeface="Univers"/>
              <a:cs typeface="Univers"/>
            </a:endParaRPr>
          </a:p>
        </p:txBody>
      </p:sp>
    </p:spTree>
    <p:extLst>
      <p:ext uri="{BB962C8B-B14F-4D97-AF65-F5344CB8AC3E}">
        <p14:creationId xmlns:p14="http://schemas.microsoft.com/office/powerpoint/2010/main" val="388247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0" y="274638"/>
            <a:ext cx="6626180" cy="1143000"/>
          </a:xfrm>
        </p:spPr>
        <p:txBody>
          <a:bodyPr/>
          <a:lstStyle/>
          <a:p>
            <a:endParaRPr lang="en-US" dirty="0">
              <a:solidFill>
                <a:srgbClr val="006F51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0" y="1600200"/>
            <a:ext cx="6626180" cy="4525963"/>
          </a:xfrm>
        </p:spPr>
        <p:txBody>
          <a:bodyPr/>
          <a:lstStyle/>
          <a:p>
            <a:endParaRPr lang="en-US" dirty="0">
              <a:latin typeface="Univers"/>
              <a:cs typeface="Univers"/>
            </a:endParaRPr>
          </a:p>
        </p:txBody>
      </p:sp>
    </p:spTree>
    <p:extLst>
      <p:ext uri="{BB962C8B-B14F-4D97-AF65-F5344CB8AC3E}">
        <p14:creationId xmlns:p14="http://schemas.microsoft.com/office/powerpoint/2010/main" val="11653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0" y="274638"/>
            <a:ext cx="6626180" cy="1143000"/>
          </a:xfrm>
        </p:spPr>
        <p:txBody>
          <a:bodyPr/>
          <a:lstStyle/>
          <a:p>
            <a:endParaRPr lang="en-US" dirty="0">
              <a:solidFill>
                <a:srgbClr val="006F51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0" y="1600200"/>
            <a:ext cx="6626180" cy="4525963"/>
          </a:xfrm>
        </p:spPr>
        <p:txBody>
          <a:bodyPr/>
          <a:lstStyle/>
          <a:p>
            <a:endParaRPr lang="en-US" dirty="0">
              <a:latin typeface="Univers"/>
              <a:cs typeface="Univers"/>
            </a:endParaRPr>
          </a:p>
        </p:txBody>
      </p:sp>
    </p:spTree>
    <p:extLst>
      <p:ext uri="{BB962C8B-B14F-4D97-AF65-F5344CB8AC3E}">
        <p14:creationId xmlns:p14="http://schemas.microsoft.com/office/powerpoint/2010/main" val="4110940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6F51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Northwest Missouri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Relations</dc:creator>
  <cp:lastModifiedBy>Melinda Kelsey</cp:lastModifiedBy>
  <cp:revision>6</cp:revision>
  <dcterms:created xsi:type="dcterms:W3CDTF">2013-08-26T18:23:00Z</dcterms:created>
  <dcterms:modified xsi:type="dcterms:W3CDTF">2013-12-05T19:45:15Z</dcterms:modified>
</cp:coreProperties>
</file>