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58" d="100"/>
          <a:sy n="158" d="100"/>
        </p:scale>
        <p:origin x="-104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5240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typing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5240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typing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96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5240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typing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55479" y="938509"/>
            <a:ext cx="6075254" cy="399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479" y="1464733"/>
            <a:ext cx="607525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Body copy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1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2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3</a:t>
            </a:r>
          </a:p>
          <a:p>
            <a:pPr marL="274320" lvl="2" indent="-274320">
              <a:spcBef>
                <a:spcPts val="600"/>
              </a:spcBef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4</a:t>
            </a:r>
          </a:p>
          <a:p>
            <a:pPr marL="274320" lvl="2" indent="-274320">
              <a:spcBef>
                <a:spcPts val="600"/>
              </a:spcBef>
              <a:spcAft>
                <a:spcPts val="0"/>
              </a:spcAft>
              <a:buClr>
                <a:srgbClr val="004930"/>
              </a:buClr>
              <a:buFont typeface="Wingdings" charset="2"/>
              <a:buChar char="§"/>
            </a:pPr>
            <a:endParaRPr lang="en-US" dirty="0" smtClean="0">
              <a:latin typeface="Arial Unicode MS"/>
              <a:cs typeface="Arial Unicode MS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0867" y="381000"/>
            <a:ext cx="216332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52500" y="228600"/>
            <a:ext cx="7239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E5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Body copy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28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Kelsey</dc:creator>
  <cp:lastModifiedBy>Melinda Kelsey</cp:lastModifiedBy>
  <cp:revision>8</cp:revision>
  <dcterms:created xsi:type="dcterms:W3CDTF">2011-09-28T20:18:30Z</dcterms:created>
  <dcterms:modified xsi:type="dcterms:W3CDTF">2013-12-05T19:57:07Z</dcterms:modified>
</cp:coreProperties>
</file>