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2" r:id="rId3"/>
    <p:sldId id="256" r:id="rId4"/>
    <p:sldId id="263" r:id="rId5"/>
    <p:sldId id="257" r:id="rId6"/>
    <p:sldId id="264" r:id="rId7"/>
    <p:sldId id="259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0" d="100"/>
          <a:sy n="170" d="100"/>
        </p:scale>
        <p:origin x="-64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3C4-D5E1-7440-B89F-017CC017636C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540F-6F6F-544F-A4AF-861EC275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8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3C4-D5E1-7440-B89F-017CC017636C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540F-6F6F-544F-A4AF-861EC275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2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3C4-D5E1-7440-B89F-017CC017636C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540F-6F6F-544F-A4AF-861EC275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3C4-D5E1-7440-B89F-017CC017636C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540F-6F6F-544F-A4AF-861EC275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2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3C4-D5E1-7440-B89F-017CC017636C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540F-6F6F-544F-A4AF-861EC275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7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3C4-D5E1-7440-B89F-017CC017636C}" type="datetimeFigureOut">
              <a:rPr lang="en-US" smtClean="0"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540F-6F6F-544F-A4AF-861EC275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9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3C4-D5E1-7440-B89F-017CC017636C}" type="datetimeFigureOut">
              <a:rPr lang="en-US" smtClean="0"/>
              <a:t>12/3/13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540F-6F6F-544F-A4AF-861EC275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3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3C4-D5E1-7440-B89F-017CC017636C}" type="datetimeFigureOut">
              <a:rPr lang="en-US" smtClean="0"/>
              <a:t>12/3/13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540F-6F6F-544F-A4AF-861EC275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9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3C4-D5E1-7440-B89F-017CC017636C}" type="datetimeFigureOut">
              <a:rPr lang="en-US" smtClean="0"/>
              <a:t>12/3/13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540F-6F6F-544F-A4AF-861EC275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9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3C4-D5E1-7440-B89F-017CC017636C}" type="datetimeFigureOut">
              <a:rPr lang="en-US" smtClean="0"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540F-6F6F-544F-A4AF-861EC275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8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3C4-D5E1-7440-B89F-017CC017636C}" type="datetimeFigureOut">
              <a:rPr lang="en-US" smtClean="0"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540F-6F6F-544F-A4AF-861EC275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4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F03C4-D5E1-7440-B89F-017CC017636C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6540F-6F6F-544F-A4AF-861EC275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5440" cy="6926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b="1" dirty="0">
              <a:solidFill>
                <a:srgbClr val="006E52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790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5440" cy="6926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b="1" dirty="0">
              <a:solidFill>
                <a:srgbClr val="006E52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703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5440" cy="6926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281131" cy="1470025"/>
          </a:xfrm>
        </p:spPr>
        <p:txBody>
          <a:bodyPr/>
          <a:lstStyle/>
          <a:p>
            <a:endParaRPr lang="en-US" b="1" dirty="0">
              <a:solidFill>
                <a:srgbClr val="006E52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128097" cy="1752600"/>
          </a:xfrm>
        </p:spPr>
        <p:txBody>
          <a:bodyPr/>
          <a:lstStyle/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7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5440" cy="6926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281131" cy="1470025"/>
          </a:xfrm>
        </p:spPr>
        <p:txBody>
          <a:bodyPr/>
          <a:lstStyle/>
          <a:p>
            <a:endParaRPr lang="en-US" b="1" dirty="0">
              <a:solidFill>
                <a:srgbClr val="006E52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128097" cy="1752600"/>
          </a:xfrm>
        </p:spPr>
        <p:txBody>
          <a:bodyPr/>
          <a:lstStyle/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7910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5440" cy="69265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2280" y="274638"/>
            <a:ext cx="7714519" cy="1143000"/>
          </a:xfrm>
        </p:spPr>
        <p:txBody>
          <a:bodyPr/>
          <a:lstStyle/>
          <a:p>
            <a:endParaRPr lang="en-US" b="1" dirty="0">
              <a:solidFill>
                <a:srgbClr val="006E52"/>
              </a:solidFill>
              <a:latin typeface="Arial"/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72280" y="1600200"/>
            <a:ext cx="7714520" cy="4525963"/>
          </a:xfrm>
        </p:spPr>
        <p:txBody>
          <a:bodyPr/>
          <a:lstStyle/>
          <a:p>
            <a:pPr>
              <a:buClr>
                <a:srgbClr val="006E52"/>
              </a:buClr>
              <a:buFont typeface="Wingdings" charset="2"/>
              <a:buChar char="§"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662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5440" cy="69265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2280" y="274638"/>
            <a:ext cx="7714519" cy="1143000"/>
          </a:xfrm>
        </p:spPr>
        <p:txBody>
          <a:bodyPr/>
          <a:lstStyle/>
          <a:p>
            <a:endParaRPr lang="en-US" b="1" dirty="0">
              <a:solidFill>
                <a:srgbClr val="006E52"/>
              </a:solidFill>
              <a:latin typeface="Arial"/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72280" y="1600200"/>
            <a:ext cx="7714520" cy="4525963"/>
          </a:xfrm>
        </p:spPr>
        <p:txBody>
          <a:bodyPr/>
          <a:lstStyle/>
          <a:p>
            <a:pPr>
              <a:buClr>
                <a:srgbClr val="006E52"/>
              </a:buClr>
              <a:buFont typeface="Wingdings" charset="2"/>
              <a:buChar char="§"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3608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5440" cy="69265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19343" cy="1143000"/>
          </a:xfrm>
        </p:spPr>
        <p:txBody>
          <a:bodyPr/>
          <a:lstStyle/>
          <a:p>
            <a:endParaRPr lang="en-US" b="1" dirty="0">
              <a:solidFill>
                <a:srgbClr val="006E52"/>
              </a:solidFill>
              <a:latin typeface="Arial"/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7819343" cy="4525963"/>
          </a:xfrm>
        </p:spPr>
        <p:txBody>
          <a:bodyPr/>
          <a:lstStyle/>
          <a:p>
            <a:pPr>
              <a:buClr>
                <a:srgbClr val="006E52"/>
              </a:buClr>
              <a:buFont typeface="Wingdings" charset="2"/>
              <a:buChar char="§"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0542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5440" cy="69265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19343" cy="1143000"/>
          </a:xfrm>
        </p:spPr>
        <p:txBody>
          <a:bodyPr/>
          <a:lstStyle/>
          <a:p>
            <a:endParaRPr lang="en-US" b="1" dirty="0">
              <a:solidFill>
                <a:srgbClr val="006E52"/>
              </a:solidFill>
              <a:latin typeface="Arial"/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7819343" cy="4525963"/>
          </a:xfrm>
        </p:spPr>
        <p:txBody>
          <a:bodyPr/>
          <a:lstStyle/>
          <a:p>
            <a:pPr>
              <a:buClr>
                <a:srgbClr val="006E52"/>
              </a:buClr>
              <a:buFont typeface="Wingdings" charset="2"/>
              <a:buChar char="§"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9002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2935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Northwest Missouri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University Relations</dc:creator>
  <cp:lastModifiedBy>Melinda Kelsey</cp:lastModifiedBy>
  <cp:revision>3</cp:revision>
  <dcterms:created xsi:type="dcterms:W3CDTF">2013-09-09T20:42:32Z</dcterms:created>
  <dcterms:modified xsi:type="dcterms:W3CDTF">2013-12-05T19:51:19Z</dcterms:modified>
</cp:coreProperties>
</file>