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4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0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7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3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7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8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1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4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8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E5E19-243C-E04C-82CE-C60DEEECF85C}" type="datetimeFigureOut">
              <a:rPr lang="en-US" smtClean="0"/>
              <a:t>8/15/23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3FB2E-0ECA-6848-A7F0-F5918288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3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6030" y="5014803"/>
            <a:ext cx="59761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chemeClr val="bg1"/>
                </a:solidFill>
                <a:latin typeface="Avenir Black"/>
                <a:cs typeface="Avenir Black"/>
              </a:rPr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52989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4044" y="354865"/>
            <a:ext cx="41739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venir Black"/>
                <a:cs typeface="Avenir Black"/>
              </a:rPr>
              <a:t>Title goes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6760" y="1157981"/>
            <a:ext cx="396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Avenir Book"/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32286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887" y="550975"/>
            <a:ext cx="83759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Avenir Heavy"/>
                <a:cs typeface="Avenir Heavy"/>
              </a:rPr>
              <a:t>Title goes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887" y="1671601"/>
            <a:ext cx="837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0633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9406" y="550975"/>
            <a:ext cx="7246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Avenir Heavy"/>
                <a:cs typeface="Avenir Heavy"/>
              </a:rPr>
              <a:t>Title goes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9406" y="1671601"/>
            <a:ext cx="72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109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372" y="550975"/>
            <a:ext cx="75729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Avenir Heavy"/>
                <a:cs typeface="Avenir Heavy"/>
              </a:rPr>
              <a:t>Title goes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372" y="1671601"/>
            <a:ext cx="757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86607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</Words>
  <Application>Microsoft Macintosh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Avenir Black</vt:lpstr>
      <vt:lpstr>Avenir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Ashleeh</dc:creator>
  <cp:lastModifiedBy>*Misc,NW Publications</cp:lastModifiedBy>
  <cp:revision>4</cp:revision>
  <dcterms:created xsi:type="dcterms:W3CDTF">2016-02-02T14:27:57Z</dcterms:created>
  <dcterms:modified xsi:type="dcterms:W3CDTF">2023-08-15T17:33:57Z</dcterms:modified>
</cp:coreProperties>
</file>