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6" r:id="rId1"/>
  </p:sldMasterIdLst>
  <p:sldIdLst>
    <p:sldId id="256" r:id="rId2"/>
  </p:sldIdLst>
  <p:sldSz cx="43891200" cy="32918400"/>
  <p:notesSz cx="7150100" cy="9448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219456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438912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658368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877824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10972800" algn="l" defTabSz="4389120" rtl="0" eaLnBrk="1" latinLnBrk="0" hangingPunct="1">
      <a:defRPr sz="29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13167360" algn="l" defTabSz="4389120" rtl="0" eaLnBrk="1" latinLnBrk="0" hangingPunct="1">
      <a:defRPr sz="29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15361920" algn="l" defTabSz="4389120" rtl="0" eaLnBrk="1" latinLnBrk="0" hangingPunct="1">
      <a:defRPr sz="29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17556480" algn="l" defTabSz="4389120" rtl="0" eaLnBrk="1" latinLnBrk="0" hangingPunct="1">
      <a:defRPr sz="29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431D"/>
    <a:srgbClr val="2051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730" autoAdjust="0"/>
  </p:normalViewPr>
  <p:slideViewPr>
    <p:cSldViewPr>
      <p:cViewPr varScale="1">
        <p:scale>
          <a:sx n="24" d="100"/>
          <a:sy n="24" d="100"/>
        </p:scale>
        <p:origin x="1980" y="42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61A92-ADD3-4BC3-AB6F-F968EA5C8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80C25-6197-4BF6-84CD-C20607DA9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906ED-6CF9-4287-A104-5AC281B31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958D-9968-490A-8012-147228AB4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54443-3C89-41D4-A6B3-25F33797E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9E0A9-3D17-4997-B9CA-9ADFCD8727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33EA4-88B9-4CBC-97C3-73DB770F63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2D041-CD86-4D46-ACD7-5A1DF9C7D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672E5-B9D4-4C38-A452-5BA8AE2CFA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EE952-39CB-4855-9247-51A69CAF6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 rtlCol="0">
            <a:normAutofit/>
          </a:bodyPr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DA9B-E83F-413E-874B-643436491C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194560" y="1318262"/>
            <a:ext cx="3950208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94560" y="7680963"/>
            <a:ext cx="39502080" cy="2172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B3DBEFC3-49DD-4F4D-89EC-8DE0EBDF5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5pPr>
      <a:lvl6pPr marL="2194560" algn="ctr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6pPr>
      <a:lvl7pPr marL="4389120" algn="ctr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7pPr>
      <a:lvl8pPr marL="6583680" algn="ctr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8pPr>
      <a:lvl9pPr marL="8778240" algn="ctr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pitchFamily="34" charset="0"/>
        </a:defRPr>
      </a:lvl9pPr>
    </p:titleStyle>
    <p:bodyStyle>
      <a:lvl1pPr marL="1645920" indent="-164592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2" name="Text Box 43"/>
          <p:cNvSpPr txBox="1">
            <a:spLocks noChangeArrowheads="1"/>
          </p:cNvSpPr>
          <p:nvPr/>
        </p:nvSpPr>
        <p:spPr bwMode="auto">
          <a:xfrm>
            <a:off x="131270" y="6646341"/>
            <a:ext cx="11704320" cy="6675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8912" tIns="219456" rIns="438912" bIns="219456">
            <a:spAutoFit/>
          </a:bodyPr>
          <a:lstStyle/>
          <a:p>
            <a:r>
              <a:rPr lang="en-US" sz="2600" dirty="0"/>
              <a:t>Lorem ipsum dolor sit </a:t>
            </a:r>
            <a:r>
              <a:rPr lang="en-US" sz="2600" dirty="0" err="1"/>
              <a:t>amet</a:t>
            </a:r>
            <a:r>
              <a:rPr lang="en-US" sz="2600" dirty="0"/>
              <a:t>, </a:t>
            </a:r>
            <a:r>
              <a:rPr lang="en-US" sz="2600" dirty="0" err="1"/>
              <a:t>consectetur</a:t>
            </a:r>
            <a:r>
              <a:rPr lang="en-US" sz="2600" dirty="0"/>
              <a:t> </a:t>
            </a:r>
            <a:r>
              <a:rPr lang="en-US" sz="2600" dirty="0" err="1"/>
              <a:t>adipiscing</a:t>
            </a:r>
            <a:r>
              <a:rPr lang="en-US" sz="2600" dirty="0"/>
              <a:t> </a:t>
            </a:r>
            <a:r>
              <a:rPr lang="en-US" sz="2600" dirty="0" err="1"/>
              <a:t>elit</a:t>
            </a:r>
            <a:r>
              <a:rPr lang="en-US" sz="2600" dirty="0"/>
              <a:t>. </a:t>
            </a:r>
            <a:r>
              <a:rPr lang="en-US" sz="2600" dirty="0" err="1"/>
              <a:t>Vestibulum</a:t>
            </a:r>
            <a:r>
              <a:rPr lang="en-US" sz="2600" dirty="0"/>
              <a:t> </a:t>
            </a:r>
            <a:r>
              <a:rPr lang="en-US" sz="2600" dirty="0" err="1"/>
              <a:t>sed</a:t>
            </a:r>
            <a:r>
              <a:rPr lang="en-US" sz="2600" dirty="0"/>
              <a:t> </a:t>
            </a:r>
            <a:r>
              <a:rPr lang="en-US" sz="2600" dirty="0" err="1"/>
              <a:t>consequat</a:t>
            </a:r>
            <a:r>
              <a:rPr lang="en-US" sz="2600" dirty="0"/>
              <a:t> </a:t>
            </a:r>
            <a:r>
              <a:rPr lang="en-US" sz="2600" dirty="0" err="1"/>
              <a:t>orci</a:t>
            </a:r>
            <a:r>
              <a:rPr lang="en-US" sz="2600" dirty="0"/>
              <a:t>, ac </a:t>
            </a:r>
            <a:r>
              <a:rPr lang="en-US" sz="2600" dirty="0" err="1"/>
              <a:t>mollis</a:t>
            </a:r>
            <a:r>
              <a:rPr lang="en-US" sz="2600" dirty="0"/>
              <a:t> diam. </a:t>
            </a:r>
            <a:r>
              <a:rPr lang="en-US" sz="2600" dirty="0" err="1"/>
              <a:t>Quisque</a:t>
            </a:r>
            <a:r>
              <a:rPr lang="en-US" sz="2600" dirty="0"/>
              <a:t> at </a:t>
            </a:r>
            <a:r>
              <a:rPr lang="en-US" sz="2600" dirty="0" err="1"/>
              <a:t>laoreet</a:t>
            </a:r>
            <a:r>
              <a:rPr lang="en-US" sz="2600" dirty="0"/>
              <a:t> ante. Maecenas </a:t>
            </a:r>
            <a:r>
              <a:rPr lang="en-US" sz="2600" dirty="0" err="1"/>
              <a:t>interdum</a:t>
            </a:r>
            <a:r>
              <a:rPr lang="en-US" sz="2600" dirty="0"/>
              <a:t> quam et gravida </a:t>
            </a:r>
            <a:r>
              <a:rPr lang="en-US" sz="2600" dirty="0" err="1"/>
              <a:t>interdum</a:t>
            </a:r>
            <a:r>
              <a:rPr lang="en-US" sz="2600" dirty="0"/>
              <a:t>. </a:t>
            </a:r>
            <a:r>
              <a:rPr lang="en-US" sz="2600" dirty="0" err="1"/>
              <a:t>Sed</a:t>
            </a:r>
            <a:r>
              <a:rPr lang="en-US" sz="2600" dirty="0"/>
              <a:t> </a:t>
            </a:r>
            <a:r>
              <a:rPr lang="en-US" sz="2600" dirty="0" err="1"/>
              <a:t>lobortis</a:t>
            </a:r>
            <a:r>
              <a:rPr lang="en-US" sz="2600" dirty="0"/>
              <a:t> </a:t>
            </a:r>
            <a:r>
              <a:rPr lang="en-US" sz="2600" dirty="0" err="1"/>
              <a:t>eros</a:t>
            </a:r>
            <a:r>
              <a:rPr lang="en-US" sz="2600" dirty="0"/>
              <a:t> </a:t>
            </a:r>
            <a:r>
              <a:rPr lang="en-US" sz="2600" dirty="0" err="1"/>
              <a:t>sed</a:t>
            </a:r>
            <a:r>
              <a:rPr lang="en-US" sz="2600" dirty="0"/>
              <a:t> </a:t>
            </a:r>
            <a:r>
              <a:rPr lang="en-US" sz="2600" dirty="0" err="1"/>
              <a:t>leo</a:t>
            </a:r>
            <a:r>
              <a:rPr lang="en-US" sz="2600" dirty="0"/>
              <a:t> </a:t>
            </a:r>
            <a:r>
              <a:rPr lang="en-US" sz="2600" dirty="0" err="1"/>
              <a:t>interdum</a:t>
            </a:r>
            <a:r>
              <a:rPr lang="en-US" sz="2600" dirty="0"/>
              <a:t> </a:t>
            </a:r>
            <a:r>
              <a:rPr lang="en-US" sz="2600" dirty="0" err="1"/>
              <a:t>pretium</a:t>
            </a:r>
            <a:r>
              <a:rPr lang="en-US" sz="2600" dirty="0"/>
              <a:t> </a:t>
            </a:r>
            <a:r>
              <a:rPr lang="en-US" sz="2600" dirty="0" err="1"/>
              <a:t>eget</a:t>
            </a:r>
            <a:r>
              <a:rPr lang="en-US" sz="2600" dirty="0"/>
              <a:t> sit </a:t>
            </a:r>
            <a:r>
              <a:rPr lang="en-US" sz="2600" dirty="0" err="1"/>
              <a:t>amet</a:t>
            </a:r>
            <a:r>
              <a:rPr lang="en-US" sz="2600" dirty="0"/>
              <a:t> </a:t>
            </a:r>
            <a:r>
              <a:rPr lang="en-US" sz="2600" dirty="0" err="1"/>
              <a:t>metus</a:t>
            </a:r>
            <a:r>
              <a:rPr lang="en-US" sz="2600" dirty="0"/>
              <a:t>. </a:t>
            </a:r>
            <a:r>
              <a:rPr lang="en-US" sz="2600" dirty="0" err="1"/>
              <a:t>Aliquam</a:t>
            </a:r>
            <a:r>
              <a:rPr lang="en-US" sz="2600" dirty="0"/>
              <a:t> </a:t>
            </a:r>
            <a:r>
              <a:rPr lang="en-US" sz="2600" dirty="0" err="1"/>
              <a:t>lobortis</a:t>
            </a:r>
            <a:r>
              <a:rPr lang="en-US" sz="2600" dirty="0"/>
              <a:t> </a:t>
            </a:r>
            <a:r>
              <a:rPr lang="en-US" sz="2600" dirty="0" err="1"/>
              <a:t>eu</a:t>
            </a:r>
            <a:r>
              <a:rPr lang="en-US" sz="2600" dirty="0"/>
              <a:t> magna vitae dictum</a:t>
            </a:r>
            <a:r>
              <a:rPr lang="en-US" sz="2600" dirty="0" smtClean="0"/>
              <a:t>.</a:t>
            </a:r>
          </a:p>
          <a:p>
            <a:endParaRPr lang="en-US" sz="2600" dirty="0"/>
          </a:p>
          <a:p>
            <a:endParaRPr lang="en-US" sz="2600" dirty="0" smtClean="0"/>
          </a:p>
          <a:p>
            <a:r>
              <a:rPr lang="en-US" sz="2600" dirty="0" smtClean="0"/>
              <a:t> </a:t>
            </a:r>
            <a:r>
              <a:rPr lang="en-US" sz="2600" dirty="0" err="1"/>
              <a:t>Cras</a:t>
            </a:r>
            <a:r>
              <a:rPr lang="en-US" sz="2600" dirty="0"/>
              <a:t> gravida </a:t>
            </a:r>
            <a:r>
              <a:rPr lang="en-US" sz="2600" dirty="0" err="1"/>
              <a:t>leo</a:t>
            </a:r>
            <a:r>
              <a:rPr lang="en-US" sz="2600" dirty="0"/>
              <a:t> mi, </a:t>
            </a:r>
            <a:r>
              <a:rPr lang="en-US" sz="2600" dirty="0" err="1"/>
              <a:t>vel</a:t>
            </a:r>
            <a:r>
              <a:rPr lang="en-US" sz="2600" dirty="0"/>
              <a:t> </a:t>
            </a:r>
            <a:r>
              <a:rPr lang="en-US" sz="2600" dirty="0" err="1"/>
              <a:t>rutrum</a:t>
            </a:r>
            <a:r>
              <a:rPr lang="en-US" sz="2600" dirty="0"/>
              <a:t> </a:t>
            </a:r>
            <a:r>
              <a:rPr lang="en-US" sz="2600" dirty="0" err="1"/>
              <a:t>justo</a:t>
            </a:r>
            <a:r>
              <a:rPr lang="en-US" sz="2600" dirty="0"/>
              <a:t> </a:t>
            </a:r>
            <a:r>
              <a:rPr lang="en-US" sz="2600" dirty="0" err="1"/>
              <a:t>malesuada</a:t>
            </a:r>
            <a:r>
              <a:rPr lang="en-US" sz="2600" dirty="0"/>
              <a:t> in. Maecenas </a:t>
            </a:r>
            <a:r>
              <a:rPr lang="en-US" sz="2600" dirty="0" err="1"/>
              <a:t>nec</a:t>
            </a:r>
            <a:r>
              <a:rPr lang="en-US" sz="2600" dirty="0"/>
              <a:t> </a:t>
            </a:r>
            <a:r>
              <a:rPr lang="en-US" sz="2600" dirty="0" err="1"/>
              <a:t>massa</a:t>
            </a:r>
            <a:r>
              <a:rPr lang="en-US" sz="2600" dirty="0"/>
              <a:t> ante. </a:t>
            </a:r>
            <a:r>
              <a:rPr lang="en-US" sz="2600" dirty="0" err="1"/>
              <a:t>Morbi</a:t>
            </a:r>
            <a:r>
              <a:rPr lang="en-US" sz="2600" dirty="0"/>
              <a:t> ac </a:t>
            </a:r>
            <a:r>
              <a:rPr lang="en-US" sz="2600" dirty="0" err="1"/>
              <a:t>porttitor</a:t>
            </a:r>
            <a:r>
              <a:rPr lang="en-US" sz="2600" dirty="0"/>
              <a:t> </a:t>
            </a:r>
            <a:r>
              <a:rPr lang="en-US" sz="2600" dirty="0" err="1"/>
              <a:t>risus</a:t>
            </a:r>
            <a:r>
              <a:rPr lang="en-US" sz="2600" dirty="0"/>
              <a:t>. </a:t>
            </a:r>
            <a:r>
              <a:rPr lang="en-US" sz="2600" dirty="0" err="1"/>
              <a:t>Curabitur</a:t>
            </a:r>
            <a:r>
              <a:rPr lang="en-US" sz="2600" dirty="0"/>
              <a:t> </a:t>
            </a:r>
            <a:r>
              <a:rPr lang="en-US" sz="2600" dirty="0" err="1"/>
              <a:t>malesuada</a:t>
            </a:r>
            <a:r>
              <a:rPr lang="en-US" sz="2600" dirty="0"/>
              <a:t> </a:t>
            </a:r>
            <a:r>
              <a:rPr lang="en-US" sz="2600" dirty="0" err="1"/>
              <a:t>vel</a:t>
            </a:r>
            <a:r>
              <a:rPr lang="en-US" sz="2600" dirty="0"/>
              <a:t> </a:t>
            </a:r>
            <a:r>
              <a:rPr lang="en-US" sz="2600" dirty="0" err="1"/>
              <a:t>risus</a:t>
            </a:r>
            <a:r>
              <a:rPr lang="en-US" sz="2600" dirty="0"/>
              <a:t> at </a:t>
            </a:r>
            <a:r>
              <a:rPr lang="en-US" sz="2600" dirty="0" err="1"/>
              <a:t>congue</a:t>
            </a:r>
            <a:r>
              <a:rPr lang="en-US" sz="2600" dirty="0"/>
              <a:t>. Nunc at semper </a:t>
            </a:r>
            <a:r>
              <a:rPr lang="en-US" sz="2600" dirty="0" err="1"/>
              <a:t>nunc</a:t>
            </a:r>
            <a:r>
              <a:rPr lang="en-US" sz="2600" dirty="0"/>
              <a:t>. </a:t>
            </a:r>
            <a:r>
              <a:rPr lang="en-US" sz="2600" dirty="0" err="1"/>
              <a:t>Nulla</a:t>
            </a:r>
            <a:r>
              <a:rPr lang="en-US" sz="2600" dirty="0"/>
              <a:t> </a:t>
            </a:r>
            <a:r>
              <a:rPr lang="en-US" sz="2600" dirty="0" err="1"/>
              <a:t>facilisi</a:t>
            </a:r>
            <a:r>
              <a:rPr lang="en-US" sz="2600" dirty="0"/>
              <a:t>. </a:t>
            </a:r>
            <a:r>
              <a:rPr lang="en-US" sz="2600" dirty="0" err="1"/>
              <a:t>Vestibulum</a:t>
            </a:r>
            <a:r>
              <a:rPr lang="en-US" sz="2600" dirty="0"/>
              <a:t> </a:t>
            </a:r>
            <a:r>
              <a:rPr lang="en-US" sz="2600" dirty="0" err="1"/>
              <a:t>dignissim</a:t>
            </a:r>
            <a:r>
              <a:rPr lang="en-US" sz="2600" dirty="0"/>
              <a:t> </a:t>
            </a:r>
            <a:r>
              <a:rPr lang="en-US" sz="2600" dirty="0" err="1"/>
              <a:t>condimentum</a:t>
            </a:r>
            <a:r>
              <a:rPr lang="en-US" sz="2600" dirty="0"/>
              <a:t> </a:t>
            </a:r>
            <a:r>
              <a:rPr lang="en-US" sz="2600" dirty="0" err="1"/>
              <a:t>vehicula</a:t>
            </a:r>
            <a:r>
              <a:rPr lang="en-US" sz="2600" dirty="0" smtClean="0"/>
              <a:t>.</a:t>
            </a:r>
          </a:p>
          <a:p>
            <a:endParaRPr lang="en-US" sz="2600" dirty="0"/>
          </a:p>
          <a:p>
            <a:r>
              <a:rPr lang="en-US" sz="2800" dirty="0" err="1"/>
              <a:t>Sed</a:t>
            </a:r>
            <a:r>
              <a:rPr lang="en-US" sz="2800" dirty="0"/>
              <a:t> non </a:t>
            </a:r>
            <a:r>
              <a:rPr lang="en-US" sz="2800" dirty="0" err="1"/>
              <a:t>metus</a:t>
            </a:r>
            <a:r>
              <a:rPr lang="en-US" sz="2800" dirty="0"/>
              <a:t> </a:t>
            </a:r>
            <a:r>
              <a:rPr lang="en-US" sz="2800" dirty="0" err="1"/>
              <a:t>ultricies</a:t>
            </a:r>
            <a:r>
              <a:rPr lang="en-US" sz="2800" dirty="0"/>
              <a:t>, </a:t>
            </a:r>
            <a:r>
              <a:rPr lang="en-US" sz="2800" dirty="0" err="1"/>
              <a:t>ultrices</a:t>
            </a:r>
            <a:r>
              <a:rPr lang="en-US" sz="2800" dirty="0"/>
              <a:t> nisi </a:t>
            </a:r>
            <a:r>
              <a:rPr lang="en-US" sz="2800" dirty="0" err="1"/>
              <a:t>quis</a:t>
            </a:r>
            <a:r>
              <a:rPr lang="en-US" sz="2800" dirty="0"/>
              <a:t>, </a:t>
            </a:r>
            <a:r>
              <a:rPr lang="en-US" sz="2800" dirty="0" err="1"/>
              <a:t>facilisis</a:t>
            </a:r>
            <a:r>
              <a:rPr lang="en-US" sz="2800" dirty="0"/>
              <a:t> est. </a:t>
            </a:r>
            <a:r>
              <a:rPr lang="en-US" sz="2800" dirty="0" err="1"/>
              <a:t>Fusce</a:t>
            </a:r>
            <a:r>
              <a:rPr lang="en-US" sz="2800" dirty="0"/>
              <a:t> </a:t>
            </a:r>
            <a:r>
              <a:rPr lang="en-US" sz="2800" dirty="0" err="1"/>
              <a:t>quis</a:t>
            </a:r>
            <a:r>
              <a:rPr lang="en-US" sz="2800" dirty="0"/>
              <a:t> dolor </a:t>
            </a:r>
            <a:r>
              <a:rPr lang="en-US" sz="2800" dirty="0" err="1"/>
              <a:t>dolor</a:t>
            </a:r>
            <a:r>
              <a:rPr lang="en-US" sz="2800" dirty="0"/>
              <a:t>. </a:t>
            </a:r>
            <a:r>
              <a:rPr lang="en-US" sz="2800" dirty="0" err="1"/>
              <a:t>Suspendisse</a:t>
            </a:r>
            <a:r>
              <a:rPr lang="en-US" sz="2800" dirty="0"/>
              <a:t> </a:t>
            </a:r>
            <a:r>
              <a:rPr lang="en-US" sz="2800" dirty="0" err="1"/>
              <a:t>eu</a:t>
            </a:r>
            <a:r>
              <a:rPr lang="en-US" sz="2800" dirty="0"/>
              <a:t> </a:t>
            </a:r>
            <a:r>
              <a:rPr lang="en-US" sz="2800" dirty="0" err="1"/>
              <a:t>mattis</a:t>
            </a:r>
            <a:r>
              <a:rPr lang="en-US" sz="2800" dirty="0"/>
              <a:t> </a:t>
            </a:r>
            <a:r>
              <a:rPr lang="en-US" sz="2800" dirty="0" err="1"/>
              <a:t>mauris</a:t>
            </a:r>
            <a:r>
              <a:rPr lang="en-US" sz="2800" dirty="0"/>
              <a:t>, non dictum </a:t>
            </a:r>
            <a:r>
              <a:rPr lang="en-US" sz="2800" dirty="0" err="1"/>
              <a:t>leo</a:t>
            </a:r>
            <a:r>
              <a:rPr lang="en-US" sz="2800" dirty="0"/>
              <a:t>. </a:t>
            </a:r>
            <a:r>
              <a:rPr lang="en-US" sz="2800" dirty="0" err="1"/>
              <a:t>Vestibulum</a:t>
            </a:r>
            <a:r>
              <a:rPr lang="en-US" sz="2800" dirty="0"/>
              <a:t> </a:t>
            </a:r>
            <a:r>
              <a:rPr lang="en-US" sz="2800" dirty="0" err="1"/>
              <a:t>massa</a:t>
            </a:r>
            <a:r>
              <a:rPr lang="en-US" sz="2800" dirty="0"/>
              <a:t> </a:t>
            </a:r>
            <a:r>
              <a:rPr lang="en-US" sz="2800" dirty="0" err="1"/>
              <a:t>tortor</a:t>
            </a:r>
            <a:r>
              <a:rPr lang="en-US" sz="2800" dirty="0"/>
              <a:t>, </a:t>
            </a:r>
            <a:r>
              <a:rPr lang="en-US" sz="2800" dirty="0" err="1"/>
              <a:t>finibus</a:t>
            </a:r>
            <a:r>
              <a:rPr lang="en-US" sz="2800" dirty="0"/>
              <a:t> </a:t>
            </a:r>
            <a:r>
              <a:rPr lang="en-US" sz="2800" dirty="0" err="1"/>
              <a:t>ornare</a:t>
            </a:r>
            <a:r>
              <a:rPr lang="en-US" sz="2800" dirty="0"/>
              <a:t> </a:t>
            </a:r>
            <a:r>
              <a:rPr lang="en-US" sz="2800" dirty="0" err="1"/>
              <a:t>ornare</a:t>
            </a:r>
            <a:r>
              <a:rPr lang="en-US" sz="2800" dirty="0"/>
              <a:t> </a:t>
            </a:r>
            <a:r>
              <a:rPr lang="en-US" sz="2800" dirty="0" err="1"/>
              <a:t>sed</a:t>
            </a:r>
            <a:r>
              <a:rPr lang="en-US" sz="2800" dirty="0"/>
              <a:t>, </a:t>
            </a:r>
            <a:r>
              <a:rPr lang="en-US" sz="2800" dirty="0" err="1"/>
              <a:t>egestas</a:t>
            </a:r>
            <a:r>
              <a:rPr lang="en-US" sz="2800" dirty="0"/>
              <a:t> </a:t>
            </a:r>
            <a:r>
              <a:rPr lang="en-US" sz="2800" dirty="0" err="1"/>
              <a:t>eu</a:t>
            </a:r>
            <a:r>
              <a:rPr lang="en-US" sz="2800" dirty="0"/>
              <a:t> lorem. </a:t>
            </a:r>
            <a:r>
              <a:rPr lang="en-US" sz="2800" dirty="0" err="1"/>
              <a:t>Praesent</a:t>
            </a:r>
            <a:r>
              <a:rPr lang="en-US" sz="2800" dirty="0"/>
              <a:t> </a:t>
            </a:r>
            <a:r>
              <a:rPr lang="en-US" sz="2800" dirty="0" err="1"/>
              <a:t>vel</a:t>
            </a:r>
            <a:r>
              <a:rPr lang="en-US" sz="2800" dirty="0"/>
              <a:t> </a:t>
            </a:r>
            <a:r>
              <a:rPr lang="en-US" sz="2800" dirty="0" err="1"/>
              <a:t>diam</a:t>
            </a:r>
            <a:r>
              <a:rPr lang="en-US" sz="2800" dirty="0"/>
              <a:t> </a:t>
            </a:r>
            <a:r>
              <a:rPr lang="en-US" sz="2800" dirty="0" err="1"/>
              <a:t>aliquet</a:t>
            </a:r>
            <a:r>
              <a:rPr lang="en-US" sz="2800" dirty="0"/>
              <a:t>, </a:t>
            </a:r>
            <a:r>
              <a:rPr lang="en-US" sz="2800" dirty="0" err="1"/>
              <a:t>auctor</a:t>
            </a:r>
            <a:r>
              <a:rPr lang="en-US" sz="2800" dirty="0"/>
              <a:t> quam a, porta </a:t>
            </a:r>
            <a:r>
              <a:rPr lang="en-US" sz="2800" dirty="0" err="1"/>
              <a:t>sapien</a:t>
            </a:r>
            <a:r>
              <a:rPr lang="en-US" sz="2800" dirty="0"/>
              <a:t>. </a:t>
            </a:r>
            <a:r>
              <a:rPr lang="en-US" sz="2800" dirty="0" err="1"/>
              <a:t>Nullam</a:t>
            </a:r>
            <a:r>
              <a:rPr lang="en-US" sz="2800" dirty="0"/>
              <a:t> </a:t>
            </a:r>
            <a:r>
              <a:rPr lang="en-US" sz="2800" dirty="0" err="1"/>
              <a:t>efficitur</a:t>
            </a:r>
            <a:r>
              <a:rPr lang="en-US" sz="2800" dirty="0"/>
              <a:t> </a:t>
            </a:r>
            <a:r>
              <a:rPr lang="en-US" sz="2800" dirty="0" err="1"/>
              <a:t>vehicula</a:t>
            </a:r>
            <a:r>
              <a:rPr lang="en-US" sz="2800" dirty="0"/>
              <a:t> ex. </a:t>
            </a:r>
            <a:r>
              <a:rPr lang="en-US" sz="2800" dirty="0" err="1"/>
              <a:t>Aliquam</a:t>
            </a:r>
            <a:r>
              <a:rPr lang="en-US" sz="2800" dirty="0"/>
              <a:t> </a:t>
            </a:r>
            <a:r>
              <a:rPr lang="en-US" sz="2800" dirty="0" err="1"/>
              <a:t>neque</a:t>
            </a:r>
            <a:r>
              <a:rPr lang="en-US" sz="2800" dirty="0"/>
              <a:t> </a:t>
            </a:r>
            <a:r>
              <a:rPr lang="en-US" sz="2800" dirty="0" err="1"/>
              <a:t>tellus</a:t>
            </a:r>
            <a:r>
              <a:rPr lang="en-US" sz="2800" dirty="0"/>
              <a:t>, </a:t>
            </a:r>
            <a:r>
              <a:rPr lang="en-US" sz="2800" dirty="0" err="1"/>
              <a:t>aliquam</a:t>
            </a:r>
            <a:r>
              <a:rPr lang="en-US" sz="2800" dirty="0"/>
              <a:t> ac ligula </a:t>
            </a:r>
            <a:r>
              <a:rPr lang="en-US" sz="2800" dirty="0" err="1"/>
              <a:t>eu</a:t>
            </a:r>
            <a:r>
              <a:rPr lang="en-US" sz="2800" dirty="0"/>
              <a:t>, </a:t>
            </a:r>
            <a:r>
              <a:rPr lang="en-US" sz="2800" dirty="0" err="1"/>
              <a:t>tristique</a:t>
            </a:r>
            <a:r>
              <a:rPr lang="en-US" sz="2800" dirty="0"/>
              <a:t> </a:t>
            </a:r>
            <a:r>
              <a:rPr lang="en-US" sz="2800" dirty="0" err="1"/>
              <a:t>lobortis</a:t>
            </a:r>
            <a:r>
              <a:rPr lang="en-US" sz="2800" dirty="0"/>
              <a:t> quam. </a:t>
            </a:r>
            <a:r>
              <a:rPr lang="en-US" sz="2600" dirty="0" smtClean="0"/>
              <a:t> </a:t>
            </a:r>
            <a:endParaRPr lang="en-US" sz="2600" dirty="0"/>
          </a:p>
        </p:txBody>
      </p:sp>
      <p:sp>
        <p:nvSpPr>
          <p:cNvPr id="2054" name="Rectangle 50"/>
          <p:cNvSpPr>
            <a:spLocks noChangeArrowheads="1"/>
          </p:cNvSpPr>
          <p:nvPr/>
        </p:nvSpPr>
        <p:spPr bwMode="auto">
          <a:xfrm>
            <a:off x="21214082" y="8778240"/>
            <a:ext cx="12390120" cy="883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8912" tIns="219456" rIns="438912" bIns="219456">
            <a:spAutoFit/>
          </a:bodyPr>
          <a:lstStyle/>
          <a:p>
            <a:pPr lvl="1" eaLnBrk="0" hangingPunct="0">
              <a:spcBef>
                <a:spcPct val="50000"/>
              </a:spcBef>
            </a:pPr>
            <a:r>
              <a:rPr lang="en-US">
                <a:cs typeface="Times New Roman" pitchFamily="18" charset="0"/>
              </a:rPr>
              <a:t> </a:t>
            </a:r>
          </a:p>
        </p:txBody>
      </p:sp>
      <p:sp>
        <p:nvSpPr>
          <p:cNvPr id="2057" name="Text Box 60"/>
          <p:cNvSpPr txBox="1">
            <a:spLocks noChangeArrowheads="1"/>
          </p:cNvSpPr>
          <p:nvPr/>
        </p:nvSpPr>
        <p:spPr bwMode="auto">
          <a:xfrm>
            <a:off x="24140160" y="7315200"/>
            <a:ext cx="1463040" cy="883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8912" tIns="219456" rIns="438912" bIns="219456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058" name="Text Box 64"/>
          <p:cNvSpPr txBox="1">
            <a:spLocks noChangeArrowheads="1"/>
          </p:cNvSpPr>
          <p:nvPr/>
        </p:nvSpPr>
        <p:spPr bwMode="auto">
          <a:xfrm>
            <a:off x="44988480" y="15727680"/>
            <a:ext cx="10241280" cy="883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8912" tIns="219456" rIns="438912" bIns="219456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059" name="Text Box 65"/>
          <p:cNvSpPr txBox="1">
            <a:spLocks noChangeArrowheads="1"/>
          </p:cNvSpPr>
          <p:nvPr/>
        </p:nvSpPr>
        <p:spPr bwMode="auto">
          <a:xfrm>
            <a:off x="32293560" y="14996160"/>
            <a:ext cx="883920" cy="883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8912" tIns="219456" rIns="438912" bIns="219456"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/>
          </a:p>
        </p:txBody>
      </p:sp>
      <p:sp>
        <p:nvSpPr>
          <p:cNvPr id="2060" name="Text Box 71"/>
          <p:cNvSpPr txBox="1">
            <a:spLocks noChangeArrowheads="1"/>
          </p:cNvSpPr>
          <p:nvPr/>
        </p:nvSpPr>
        <p:spPr bwMode="auto">
          <a:xfrm>
            <a:off x="31455360" y="7315203"/>
            <a:ext cx="10241280" cy="815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8912" tIns="219456" rIns="438912" bIns="219456">
            <a:spAutoFit/>
          </a:bodyPr>
          <a:lstStyle/>
          <a:p>
            <a:pPr eaLnBrk="0" hangingPunct="0"/>
            <a:r>
              <a:rPr lang="en-US" sz="2400"/>
              <a:t> </a:t>
            </a:r>
          </a:p>
        </p:txBody>
      </p:sp>
      <p:sp>
        <p:nvSpPr>
          <p:cNvPr id="28" name="Text Box 48"/>
          <p:cNvSpPr txBox="1">
            <a:spLocks noChangeArrowheads="1"/>
          </p:cNvSpPr>
          <p:nvPr/>
        </p:nvSpPr>
        <p:spPr bwMode="auto">
          <a:xfrm>
            <a:off x="410640" y="5410198"/>
            <a:ext cx="11338560" cy="117348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brightRoom" dir="t"/>
          </a:scene3d>
          <a:sp3d prstMaterial="softEdge">
            <a:bevelT/>
            <a:contourClr>
              <a:schemeClr val="tx1"/>
            </a:contourClr>
          </a:sp3d>
        </p:spPr>
        <p:txBody>
          <a:bodyPr lIns="438912" tIns="219456" rIns="438912" bIns="219456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800" b="1" dirty="0" smtClean="0">
                <a:solidFill>
                  <a:schemeClr val="bg1"/>
                </a:solidFill>
                <a:latin typeface="Andalus" pitchFamily="18" charset="-78"/>
                <a:ea typeface="ＭＳ Ｐゴシック" pitchFamily="-108" charset="-128"/>
                <a:cs typeface="Andalus" pitchFamily="18" charset="-78"/>
              </a:rPr>
              <a:t>Introduction</a:t>
            </a:r>
            <a:endParaRPr lang="en-US" sz="4800" b="1" dirty="0">
              <a:solidFill>
                <a:schemeClr val="bg1"/>
              </a:solidFill>
              <a:latin typeface="Andalus" pitchFamily="18" charset="-78"/>
              <a:ea typeface="ＭＳ Ｐゴシック" pitchFamily="-108" charset="-128"/>
              <a:cs typeface="Andalus" pitchFamily="18" charset="-78"/>
            </a:endParaRPr>
          </a:p>
        </p:txBody>
      </p:sp>
      <p:sp>
        <p:nvSpPr>
          <p:cNvPr id="2064" name="TextBox 33"/>
          <p:cNvSpPr txBox="1">
            <a:spLocks noChangeArrowheads="1"/>
          </p:cNvSpPr>
          <p:nvPr/>
        </p:nvSpPr>
        <p:spPr bwMode="auto">
          <a:xfrm>
            <a:off x="12070080" y="6583683"/>
            <a:ext cx="12070080" cy="16847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38912" tIns="219456" rIns="438912" bIns="219456">
            <a:spAutoFit/>
          </a:bodyPr>
          <a:lstStyle/>
          <a:p>
            <a:endParaRPr lang="en-US" sz="4000" b="1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    Lorem ipsum dolor sit </a:t>
            </a:r>
            <a:r>
              <a:rPr lang="en-US" sz="4000" dirty="0" err="1"/>
              <a:t>amet</a:t>
            </a:r>
            <a:r>
              <a:rPr lang="en-US" sz="4000" dirty="0"/>
              <a:t>, </a:t>
            </a:r>
            <a:r>
              <a:rPr lang="en-US" sz="4000" dirty="0" err="1"/>
              <a:t>consectetur</a:t>
            </a:r>
            <a:r>
              <a:rPr lang="en-US" sz="4000" dirty="0"/>
              <a:t> </a:t>
            </a:r>
            <a:r>
              <a:rPr lang="en-US" sz="4000" dirty="0" err="1"/>
              <a:t>adipiscing</a:t>
            </a:r>
            <a:r>
              <a:rPr lang="en-US" sz="4000" dirty="0"/>
              <a:t> </a:t>
            </a:r>
            <a:r>
              <a:rPr lang="en-US" sz="4000" dirty="0" err="1"/>
              <a:t>elit</a:t>
            </a:r>
            <a:r>
              <a:rPr lang="en-US" sz="4000" dirty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    Nam </a:t>
            </a:r>
            <a:r>
              <a:rPr lang="en-US" sz="4000" dirty="0" err="1"/>
              <a:t>vel</a:t>
            </a:r>
            <a:r>
              <a:rPr lang="en-US" sz="4000" dirty="0"/>
              <a:t> </a:t>
            </a:r>
            <a:r>
              <a:rPr lang="en-US" sz="4000" dirty="0" err="1"/>
              <a:t>erat</a:t>
            </a:r>
            <a:r>
              <a:rPr lang="en-US" sz="4000" dirty="0"/>
              <a:t> </a:t>
            </a:r>
            <a:r>
              <a:rPr lang="en-US" sz="4000" dirty="0" err="1"/>
              <a:t>sed</a:t>
            </a:r>
            <a:r>
              <a:rPr lang="en-US" sz="4000" dirty="0"/>
              <a:t> </a:t>
            </a:r>
            <a:r>
              <a:rPr lang="en-US" sz="4000" dirty="0" err="1"/>
              <a:t>enim</a:t>
            </a:r>
            <a:r>
              <a:rPr lang="en-US" sz="4000" dirty="0"/>
              <a:t> </a:t>
            </a:r>
            <a:r>
              <a:rPr lang="en-US" sz="4000" dirty="0" err="1"/>
              <a:t>egestas</a:t>
            </a:r>
            <a:r>
              <a:rPr lang="en-US" sz="4000" dirty="0"/>
              <a:t> </a:t>
            </a:r>
            <a:r>
              <a:rPr lang="en-US" sz="4000" dirty="0" err="1"/>
              <a:t>aliquam</a:t>
            </a:r>
            <a:r>
              <a:rPr lang="en-US" sz="4000" dirty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    Integer </a:t>
            </a:r>
            <a:r>
              <a:rPr lang="en-US" sz="4000" dirty="0" err="1"/>
              <a:t>vel</a:t>
            </a:r>
            <a:r>
              <a:rPr lang="en-US" sz="4000" dirty="0"/>
              <a:t> dui a ante gravida </a:t>
            </a:r>
            <a:r>
              <a:rPr lang="en-US" sz="4000" dirty="0" err="1"/>
              <a:t>tincidunt</a:t>
            </a:r>
            <a:r>
              <a:rPr lang="en-US" sz="4000" dirty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    </a:t>
            </a:r>
            <a:r>
              <a:rPr lang="en-US" sz="4000" dirty="0" err="1"/>
              <a:t>Pellentesque</a:t>
            </a:r>
            <a:r>
              <a:rPr lang="en-US" sz="4000" dirty="0"/>
              <a:t> </a:t>
            </a:r>
            <a:r>
              <a:rPr lang="en-US" sz="4000" dirty="0" err="1"/>
              <a:t>ut</a:t>
            </a:r>
            <a:r>
              <a:rPr lang="en-US" sz="4000" dirty="0"/>
              <a:t> </a:t>
            </a:r>
            <a:r>
              <a:rPr lang="en-US" sz="4000" dirty="0" err="1"/>
              <a:t>turpis</a:t>
            </a:r>
            <a:r>
              <a:rPr lang="en-US" sz="4000" dirty="0"/>
              <a:t> at </a:t>
            </a:r>
            <a:r>
              <a:rPr lang="en-US" sz="4000" dirty="0" err="1"/>
              <a:t>nulla</a:t>
            </a:r>
            <a:r>
              <a:rPr lang="en-US" sz="4000" dirty="0"/>
              <a:t> cursus </a:t>
            </a:r>
            <a:r>
              <a:rPr lang="en-US" sz="4000" dirty="0" err="1"/>
              <a:t>malesuada</a:t>
            </a:r>
            <a:r>
              <a:rPr lang="en-US" sz="4000" dirty="0"/>
              <a:t> a non lacus.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    Integer vitae </a:t>
            </a:r>
            <a:r>
              <a:rPr lang="en-US" sz="4000" dirty="0" err="1"/>
              <a:t>tortor</a:t>
            </a:r>
            <a:r>
              <a:rPr lang="en-US" sz="4000" dirty="0"/>
              <a:t> </a:t>
            </a:r>
            <a:r>
              <a:rPr lang="en-US" sz="4000" dirty="0" err="1"/>
              <a:t>eu</a:t>
            </a:r>
            <a:r>
              <a:rPr lang="en-US" sz="4000" dirty="0"/>
              <a:t> </a:t>
            </a:r>
            <a:r>
              <a:rPr lang="en-US" sz="4000" dirty="0" err="1"/>
              <a:t>sapien</a:t>
            </a:r>
            <a:r>
              <a:rPr lang="en-US" sz="4000" dirty="0"/>
              <a:t> semper </a:t>
            </a:r>
            <a:r>
              <a:rPr lang="en-US" sz="4000" dirty="0" err="1"/>
              <a:t>varius</a:t>
            </a:r>
            <a:r>
              <a:rPr lang="en-US" sz="4000" dirty="0"/>
              <a:t> a </a:t>
            </a:r>
            <a:r>
              <a:rPr lang="en-US" sz="4000" dirty="0" err="1"/>
              <a:t>nec</a:t>
            </a:r>
            <a:r>
              <a:rPr lang="en-US" sz="4000" dirty="0"/>
              <a:t> </a:t>
            </a:r>
            <a:r>
              <a:rPr lang="en-US" sz="4000" dirty="0" err="1"/>
              <a:t>neque</a:t>
            </a:r>
            <a:r>
              <a:rPr lang="en-US" sz="4000" dirty="0"/>
              <a:t>.</a:t>
            </a:r>
          </a:p>
          <a:p>
            <a:pPr marL="742950" indent="-742950">
              <a:buFont typeface="+mj-lt"/>
              <a:buAutoNum type="arabicPeriod"/>
            </a:pPr>
            <a:endParaRPr lang="en-US" sz="4000" dirty="0"/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    </a:t>
            </a:r>
            <a:r>
              <a:rPr lang="en-US" sz="4000" dirty="0" err="1"/>
              <a:t>Sed</a:t>
            </a:r>
            <a:r>
              <a:rPr lang="en-US" sz="4000" dirty="0"/>
              <a:t> in </a:t>
            </a:r>
            <a:r>
              <a:rPr lang="en-US" sz="4000" dirty="0" err="1"/>
              <a:t>turpis</a:t>
            </a:r>
            <a:r>
              <a:rPr lang="en-US" sz="4000" dirty="0"/>
              <a:t> vitae </a:t>
            </a:r>
            <a:r>
              <a:rPr lang="en-US" sz="4000" dirty="0" err="1"/>
              <a:t>purus</a:t>
            </a:r>
            <a:r>
              <a:rPr lang="en-US" sz="4000" dirty="0"/>
              <a:t> </a:t>
            </a:r>
            <a:r>
              <a:rPr lang="en-US" sz="4000" dirty="0" err="1"/>
              <a:t>blandit</a:t>
            </a:r>
            <a:r>
              <a:rPr lang="en-US" sz="4000" dirty="0"/>
              <a:t> </a:t>
            </a:r>
            <a:r>
              <a:rPr lang="en-US" sz="4000" dirty="0" err="1"/>
              <a:t>commodo</a:t>
            </a:r>
            <a:r>
              <a:rPr lang="en-US" sz="4000" dirty="0"/>
              <a:t> </a:t>
            </a:r>
            <a:r>
              <a:rPr lang="en-US" sz="4000" dirty="0" err="1"/>
              <a:t>hendrerit</a:t>
            </a:r>
            <a:r>
              <a:rPr lang="en-US" sz="4000" dirty="0"/>
              <a:t> </a:t>
            </a:r>
            <a:r>
              <a:rPr lang="en-US" sz="4000" dirty="0" err="1"/>
              <a:t>tincidunt</a:t>
            </a:r>
            <a:r>
              <a:rPr lang="en-US" sz="4000" dirty="0"/>
              <a:t> </a:t>
            </a:r>
            <a:r>
              <a:rPr lang="en-US" sz="4000" dirty="0" err="1"/>
              <a:t>sapien</a:t>
            </a:r>
            <a:r>
              <a:rPr lang="en-US" sz="4000" dirty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    Nam </a:t>
            </a:r>
            <a:r>
              <a:rPr lang="en-US" sz="4000" dirty="0" err="1"/>
              <a:t>tristique</a:t>
            </a:r>
            <a:r>
              <a:rPr lang="en-US" sz="4000" dirty="0"/>
              <a:t> </a:t>
            </a:r>
            <a:r>
              <a:rPr lang="en-US" sz="4000" dirty="0" err="1"/>
              <a:t>odio</a:t>
            </a:r>
            <a:r>
              <a:rPr lang="en-US" sz="4000" dirty="0"/>
              <a:t> in lorem </a:t>
            </a:r>
            <a:r>
              <a:rPr lang="en-US" sz="4000" dirty="0" err="1"/>
              <a:t>molestie</a:t>
            </a:r>
            <a:r>
              <a:rPr lang="en-US" sz="4000" dirty="0"/>
              <a:t> </a:t>
            </a:r>
            <a:r>
              <a:rPr lang="en-US" sz="4000" dirty="0" err="1"/>
              <a:t>iaculis</a:t>
            </a:r>
            <a:r>
              <a:rPr lang="en-US" sz="4000" dirty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    </a:t>
            </a:r>
            <a:r>
              <a:rPr lang="en-US" sz="4000" dirty="0" err="1"/>
              <a:t>Duis</a:t>
            </a:r>
            <a:r>
              <a:rPr lang="en-US" sz="4000" dirty="0"/>
              <a:t> et </a:t>
            </a:r>
            <a:r>
              <a:rPr lang="en-US" sz="4000" dirty="0" err="1"/>
              <a:t>enim</a:t>
            </a:r>
            <a:r>
              <a:rPr lang="en-US" sz="4000" dirty="0"/>
              <a:t> non </a:t>
            </a:r>
            <a:r>
              <a:rPr lang="en-US" sz="4000" dirty="0" err="1"/>
              <a:t>enim</a:t>
            </a:r>
            <a:r>
              <a:rPr lang="en-US" sz="4000" dirty="0"/>
              <a:t> </a:t>
            </a:r>
            <a:r>
              <a:rPr lang="en-US" sz="4000" dirty="0" err="1"/>
              <a:t>auctor</a:t>
            </a:r>
            <a:r>
              <a:rPr lang="en-US" sz="4000" dirty="0"/>
              <a:t> </a:t>
            </a:r>
            <a:r>
              <a:rPr lang="en-US" sz="4000" dirty="0" err="1"/>
              <a:t>congue</a:t>
            </a:r>
            <a:r>
              <a:rPr lang="en-US" sz="4000" dirty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    </a:t>
            </a:r>
            <a:r>
              <a:rPr lang="en-US" sz="4000" dirty="0" err="1"/>
              <a:t>Quisque</a:t>
            </a:r>
            <a:r>
              <a:rPr lang="en-US" sz="4000" dirty="0"/>
              <a:t> </a:t>
            </a:r>
            <a:r>
              <a:rPr lang="en-US" sz="4000" dirty="0" err="1"/>
              <a:t>commodo</a:t>
            </a:r>
            <a:r>
              <a:rPr lang="en-US" sz="4000" dirty="0"/>
              <a:t> </a:t>
            </a:r>
            <a:r>
              <a:rPr lang="en-US" sz="4000" dirty="0" err="1"/>
              <a:t>sapien</a:t>
            </a:r>
            <a:r>
              <a:rPr lang="en-US" sz="4000" dirty="0"/>
              <a:t> </a:t>
            </a:r>
            <a:r>
              <a:rPr lang="en-US" sz="4000" dirty="0" err="1"/>
              <a:t>eget</a:t>
            </a:r>
            <a:r>
              <a:rPr lang="en-US" sz="4000" dirty="0"/>
              <a:t> </a:t>
            </a:r>
            <a:r>
              <a:rPr lang="en-US" sz="4000" dirty="0" err="1"/>
              <a:t>interdum</a:t>
            </a:r>
            <a:r>
              <a:rPr lang="en-US" sz="4000" dirty="0"/>
              <a:t> convallis.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    In </a:t>
            </a:r>
            <a:r>
              <a:rPr lang="en-US" sz="4000" dirty="0" err="1"/>
              <a:t>ultricies</a:t>
            </a:r>
            <a:r>
              <a:rPr lang="en-US" sz="4000" dirty="0"/>
              <a:t> nisi at </a:t>
            </a:r>
            <a:r>
              <a:rPr lang="en-US" sz="4000" dirty="0" err="1"/>
              <a:t>est</a:t>
            </a:r>
            <a:r>
              <a:rPr lang="en-US" sz="4000" dirty="0"/>
              <a:t> convallis, ac </a:t>
            </a:r>
            <a:r>
              <a:rPr lang="en-US" sz="4000" dirty="0" err="1"/>
              <a:t>dapibus</a:t>
            </a:r>
            <a:r>
              <a:rPr lang="en-US" sz="4000" dirty="0"/>
              <a:t> mi pharetra.</a:t>
            </a:r>
            <a:r>
              <a:rPr lang="en-US" sz="4000" dirty="0"/>
              <a:t>	</a:t>
            </a:r>
            <a:endParaRPr lang="en-US" sz="40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4000" dirty="0" err="1"/>
              <a:t>Cras</a:t>
            </a:r>
            <a:r>
              <a:rPr lang="en-US" sz="4000" dirty="0"/>
              <a:t> in </a:t>
            </a:r>
            <a:r>
              <a:rPr lang="en-US" sz="4000" dirty="0" err="1"/>
              <a:t>arcu</a:t>
            </a:r>
            <a:r>
              <a:rPr lang="en-US" sz="4000" dirty="0"/>
              <a:t> </a:t>
            </a:r>
            <a:r>
              <a:rPr lang="en-US" sz="4000" dirty="0" err="1"/>
              <a:t>ut</a:t>
            </a:r>
            <a:r>
              <a:rPr lang="en-US" sz="4000" dirty="0"/>
              <a:t> </a:t>
            </a:r>
            <a:r>
              <a:rPr lang="en-US" sz="4000" dirty="0" err="1"/>
              <a:t>massa</a:t>
            </a:r>
            <a:r>
              <a:rPr lang="en-US" sz="4000" dirty="0"/>
              <a:t> </a:t>
            </a:r>
            <a:r>
              <a:rPr lang="en-US" sz="4000" dirty="0" err="1"/>
              <a:t>lacinia</a:t>
            </a:r>
            <a:r>
              <a:rPr lang="en-US" sz="4000" dirty="0"/>
              <a:t> pharetra </a:t>
            </a:r>
            <a:r>
              <a:rPr lang="en-US" sz="4000" dirty="0" err="1"/>
              <a:t>vel</a:t>
            </a:r>
            <a:r>
              <a:rPr lang="en-US" sz="4000" dirty="0"/>
              <a:t> non </a:t>
            </a:r>
            <a:r>
              <a:rPr lang="en-US" sz="4000" dirty="0" err="1"/>
              <a:t>tortor</a:t>
            </a:r>
            <a:r>
              <a:rPr lang="en-US" sz="4000" dirty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/>
              <a:t>Fusce</a:t>
            </a:r>
            <a:r>
              <a:rPr lang="en-US" sz="4000" dirty="0"/>
              <a:t> porta </a:t>
            </a:r>
            <a:r>
              <a:rPr lang="en-US" sz="4000" dirty="0" err="1"/>
              <a:t>arcu</a:t>
            </a:r>
            <a:r>
              <a:rPr lang="en-US" sz="4000" dirty="0"/>
              <a:t> et </a:t>
            </a:r>
            <a:r>
              <a:rPr lang="en-US" sz="4000" dirty="0" err="1"/>
              <a:t>laoreet</a:t>
            </a:r>
            <a:r>
              <a:rPr lang="en-US" sz="4000" dirty="0"/>
              <a:t> </a:t>
            </a:r>
            <a:r>
              <a:rPr lang="en-US" sz="4000" dirty="0" err="1"/>
              <a:t>ultricies</a:t>
            </a:r>
            <a:r>
              <a:rPr lang="en-US" sz="4000" dirty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/>
              <a:t>Ut</a:t>
            </a:r>
            <a:r>
              <a:rPr lang="en-US" sz="4000" dirty="0"/>
              <a:t> </a:t>
            </a:r>
            <a:r>
              <a:rPr lang="en-US" sz="4000" dirty="0" err="1"/>
              <a:t>feugiat</a:t>
            </a:r>
            <a:r>
              <a:rPr lang="en-US" sz="4000" dirty="0"/>
              <a:t> </a:t>
            </a:r>
            <a:r>
              <a:rPr lang="en-US" sz="4000" dirty="0" err="1"/>
              <a:t>leo</a:t>
            </a:r>
            <a:r>
              <a:rPr lang="en-US" sz="4000" dirty="0"/>
              <a:t> </a:t>
            </a:r>
            <a:r>
              <a:rPr lang="en-US" sz="4000" dirty="0" err="1"/>
              <a:t>tincidunt</a:t>
            </a:r>
            <a:r>
              <a:rPr lang="en-US" sz="4000" dirty="0"/>
              <a:t> </a:t>
            </a:r>
            <a:r>
              <a:rPr lang="en-US" sz="4000" dirty="0" err="1"/>
              <a:t>orci</a:t>
            </a:r>
            <a:r>
              <a:rPr lang="en-US" sz="4000" dirty="0"/>
              <a:t> </a:t>
            </a:r>
            <a:r>
              <a:rPr lang="en-US" sz="4000" dirty="0" err="1"/>
              <a:t>consectetur</a:t>
            </a:r>
            <a:r>
              <a:rPr lang="en-US" sz="4000" dirty="0"/>
              <a:t> </a:t>
            </a:r>
            <a:r>
              <a:rPr lang="en-US" sz="4000" dirty="0" err="1"/>
              <a:t>imperdiet</a:t>
            </a:r>
            <a:r>
              <a:rPr lang="en-US" sz="4000" dirty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/>
              <a:t>Nulla</a:t>
            </a:r>
            <a:r>
              <a:rPr lang="en-US" sz="4000" dirty="0"/>
              <a:t> </a:t>
            </a:r>
            <a:r>
              <a:rPr lang="en-US" sz="4000" dirty="0" err="1"/>
              <a:t>vel</a:t>
            </a:r>
            <a:r>
              <a:rPr lang="en-US" sz="4000" dirty="0"/>
              <a:t> </a:t>
            </a:r>
            <a:r>
              <a:rPr lang="en-US" sz="4000" dirty="0" err="1"/>
              <a:t>odio</a:t>
            </a:r>
            <a:r>
              <a:rPr lang="en-US" sz="4000" dirty="0"/>
              <a:t> </a:t>
            </a:r>
            <a:r>
              <a:rPr lang="en-US" sz="4000" dirty="0" err="1"/>
              <a:t>pulvinar</a:t>
            </a:r>
            <a:r>
              <a:rPr lang="en-US" sz="4000" dirty="0"/>
              <a:t>, </a:t>
            </a:r>
            <a:r>
              <a:rPr lang="en-US" sz="4000" dirty="0" err="1"/>
              <a:t>venenatis</a:t>
            </a:r>
            <a:r>
              <a:rPr lang="en-US" sz="4000" dirty="0"/>
              <a:t> </a:t>
            </a:r>
            <a:r>
              <a:rPr lang="en-US" sz="4000" dirty="0" err="1"/>
              <a:t>felis</a:t>
            </a:r>
            <a:r>
              <a:rPr lang="en-US" sz="4000" dirty="0"/>
              <a:t> vitae, </a:t>
            </a:r>
            <a:r>
              <a:rPr lang="en-US" sz="4000" dirty="0" err="1"/>
              <a:t>ultrices</a:t>
            </a:r>
            <a:r>
              <a:rPr lang="en-US" sz="4000" dirty="0"/>
              <a:t> </a:t>
            </a:r>
            <a:r>
              <a:rPr lang="en-US" sz="4000" dirty="0" err="1"/>
              <a:t>neque</a:t>
            </a:r>
            <a:r>
              <a:rPr lang="en-US" sz="4000" dirty="0"/>
              <a:t>.</a:t>
            </a:r>
          </a:p>
          <a:p>
            <a:r>
              <a:rPr lang="en-US" sz="4100" dirty="0" smtClean="0"/>
              <a:t>            </a:t>
            </a:r>
          </a:p>
          <a:p>
            <a:r>
              <a:rPr lang="en-US" sz="4100" dirty="0" smtClean="0"/>
              <a:t>       </a:t>
            </a:r>
            <a:r>
              <a:rPr lang="en-US" sz="4100" dirty="0"/>
              <a:t>Byers, M.S. (2010)</a:t>
            </a:r>
          </a:p>
          <a:p>
            <a:endParaRPr lang="en-US" sz="2400" dirty="0"/>
          </a:p>
        </p:txBody>
      </p:sp>
      <p:sp>
        <p:nvSpPr>
          <p:cNvPr id="45" name="Text Box 48"/>
          <p:cNvSpPr txBox="1">
            <a:spLocks noChangeArrowheads="1"/>
          </p:cNvSpPr>
          <p:nvPr/>
        </p:nvSpPr>
        <p:spPr bwMode="auto">
          <a:xfrm>
            <a:off x="12411905" y="5410202"/>
            <a:ext cx="12094018" cy="117348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brightRoom" dir="t"/>
          </a:scene3d>
          <a:sp3d extrusionH="76200" prstMaterial="softEdge">
            <a:bevelT/>
            <a:extrusionClr>
              <a:schemeClr val="tx1"/>
            </a:extrusionClr>
          </a:sp3d>
        </p:spPr>
        <p:txBody>
          <a:bodyPr wrap="square" lIns="438912" tIns="219456" rIns="438912" bIns="219456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800" b="1" dirty="0">
                <a:solidFill>
                  <a:schemeClr val="bg1"/>
                </a:solidFill>
                <a:latin typeface="Andalus" pitchFamily="18" charset="-78"/>
                <a:ea typeface="ＭＳ Ｐゴシック" pitchFamily="-108" charset="-128"/>
                <a:cs typeface="Andalus" pitchFamily="18" charset="-78"/>
              </a:rPr>
              <a:t>Benefits of Outdoor Recreation</a:t>
            </a:r>
          </a:p>
        </p:txBody>
      </p:sp>
      <p:sp>
        <p:nvSpPr>
          <p:cNvPr id="47" name="Text Box 48"/>
          <p:cNvSpPr txBox="1">
            <a:spLocks noChangeArrowheads="1"/>
          </p:cNvSpPr>
          <p:nvPr/>
        </p:nvSpPr>
        <p:spPr bwMode="auto">
          <a:xfrm>
            <a:off x="12070080" y="24505922"/>
            <a:ext cx="31455360" cy="117348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brightRoom" dir="t"/>
          </a:scene3d>
          <a:sp3d prstMaterial="softEdge">
            <a:bevelT/>
          </a:sp3d>
        </p:spPr>
        <p:txBody>
          <a:bodyPr lIns="438912" tIns="219456" rIns="438912" bIns="219456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800" b="1" dirty="0">
                <a:solidFill>
                  <a:schemeClr val="bg1"/>
                </a:solidFill>
                <a:latin typeface="Andalus" pitchFamily="18" charset="-78"/>
                <a:ea typeface="ＭＳ Ｐゴシック" pitchFamily="-108" charset="-128"/>
                <a:cs typeface="Andalus" pitchFamily="18" charset="-78"/>
              </a:rPr>
              <a:t>References</a:t>
            </a:r>
          </a:p>
        </p:txBody>
      </p:sp>
      <p:sp>
        <p:nvSpPr>
          <p:cNvPr id="48" name="Text Box 48"/>
          <p:cNvSpPr txBox="1">
            <a:spLocks noChangeArrowheads="1"/>
          </p:cNvSpPr>
          <p:nvPr/>
        </p:nvSpPr>
        <p:spPr bwMode="auto">
          <a:xfrm>
            <a:off x="265906" y="13319354"/>
            <a:ext cx="11338560" cy="117348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brightRoom" dir="t"/>
          </a:scene3d>
          <a:sp3d prstMaterial="softEdge">
            <a:bevelT/>
          </a:sp3d>
        </p:spPr>
        <p:txBody>
          <a:bodyPr lIns="438912" tIns="219456" rIns="438912" bIns="219456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800" b="1" dirty="0">
                <a:solidFill>
                  <a:schemeClr val="bg1"/>
                </a:solidFill>
                <a:latin typeface="Andalus" pitchFamily="18" charset="-78"/>
                <a:ea typeface="ＭＳ Ｐゴシック" pitchFamily="-108" charset="-128"/>
                <a:cs typeface="Andalus" pitchFamily="18" charset="-78"/>
              </a:rPr>
              <a:t>Concerning Trends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933503" y="278306"/>
            <a:ext cx="31952856" cy="457971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438912" tIns="219456" rIns="438912" bIns="219456" rtlCol="0">
            <a:spAutoFit/>
          </a:bodyPr>
          <a:lstStyle/>
          <a:p>
            <a:pPr algn="ctr" eaLnBrk="0" hangingPunct="0">
              <a:defRPr/>
            </a:pPr>
            <a:r>
              <a:rPr lang="en-US" sz="9600" b="1" dirty="0">
                <a:latin typeface="Andalus" pitchFamily="18" charset="-78"/>
                <a:ea typeface="ＭＳ Ｐゴシック" pitchFamily="-108" charset="-128"/>
                <a:cs typeface="Andalus" pitchFamily="18" charset="-78"/>
              </a:rPr>
              <a:t>The </a:t>
            </a:r>
            <a:r>
              <a:rPr lang="en-US" sz="9600" b="1" dirty="0" smtClean="0">
                <a:latin typeface="Andalus" pitchFamily="18" charset="-78"/>
                <a:ea typeface="ＭＳ Ｐゴシック" pitchFamily="-108" charset="-128"/>
                <a:cs typeface="Andalus" pitchFamily="18" charset="-78"/>
              </a:rPr>
              <a:t>Project Title Goes Here</a:t>
            </a:r>
            <a:endParaRPr lang="en-US" sz="9600" b="1" dirty="0">
              <a:latin typeface="Andalus" pitchFamily="18" charset="-78"/>
              <a:ea typeface="ＭＳ Ｐゴシック" pitchFamily="-108" charset="-128"/>
              <a:cs typeface="Andalus" pitchFamily="18" charset="-78"/>
            </a:endParaRPr>
          </a:p>
          <a:p>
            <a:pPr algn="ctr" eaLnBrk="0" hangingPunct="0">
              <a:spcBef>
                <a:spcPct val="50000"/>
              </a:spcBef>
              <a:defRPr/>
            </a:pPr>
            <a:r>
              <a:rPr lang="en-US" sz="5800" dirty="0" smtClean="0">
                <a:latin typeface="Andalus" pitchFamily="18" charset="-78"/>
                <a:ea typeface="ＭＳ Ｐゴシック" pitchFamily="-108" charset="-128"/>
                <a:cs typeface="Andalus" pitchFamily="18" charset="-78"/>
              </a:rPr>
              <a:t>Names of group</a:t>
            </a:r>
            <a:endParaRPr lang="en-US" sz="5800" dirty="0">
              <a:latin typeface="Andalus" pitchFamily="18" charset="-78"/>
              <a:ea typeface="ＭＳ Ｐゴシック" pitchFamily="-108" charset="-128"/>
              <a:cs typeface="Andalus" pitchFamily="18" charset="-78"/>
            </a:endParaRPr>
          </a:p>
          <a:p>
            <a:pPr algn="ctr" eaLnBrk="0" hangingPunct="0">
              <a:spcBef>
                <a:spcPct val="50000"/>
              </a:spcBef>
              <a:defRPr/>
            </a:pPr>
            <a:r>
              <a:rPr lang="en-US" sz="5800" dirty="0" smtClean="0">
                <a:latin typeface="Andalus" pitchFamily="18" charset="-78"/>
                <a:ea typeface="ＭＳ Ｐゴシック" pitchFamily="-108" charset="-128"/>
                <a:cs typeface="Andalus" pitchFamily="18" charset="-78"/>
              </a:rPr>
              <a:t>Name of institution or organization</a:t>
            </a:r>
            <a:endParaRPr lang="en-US" dirty="0"/>
          </a:p>
        </p:txBody>
      </p:sp>
      <p:pic>
        <p:nvPicPr>
          <p:cNvPr id="32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1467" y="374793"/>
            <a:ext cx="4608346" cy="4608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6205" y="6960053"/>
            <a:ext cx="5404214" cy="5404214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5109" y="12787169"/>
            <a:ext cx="5301902" cy="5301902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16200" y="18653760"/>
            <a:ext cx="5404214" cy="5404214"/>
          </a:xfrm>
          <a:prstGeom prst="rect">
            <a:avLst/>
          </a:prstGeom>
        </p:spPr>
      </p:pic>
      <p:sp>
        <p:nvSpPr>
          <p:cNvPr id="42" name="Text Box 48"/>
          <p:cNvSpPr txBox="1">
            <a:spLocks noChangeArrowheads="1"/>
          </p:cNvSpPr>
          <p:nvPr/>
        </p:nvSpPr>
        <p:spPr bwMode="auto">
          <a:xfrm>
            <a:off x="31821120" y="5410202"/>
            <a:ext cx="11704320" cy="118186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brightRoom" dir="t"/>
          </a:scene3d>
          <a:sp3d extrusionH="76200" prstMaterial="softEdge">
            <a:bevelT/>
            <a:extrusionClr>
              <a:schemeClr val="tx1"/>
            </a:extrusionClr>
          </a:sp3d>
        </p:spPr>
        <p:txBody>
          <a:bodyPr wrap="square" lIns="438912" tIns="219456" rIns="438912" bIns="219456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800" b="1" dirty="0">
                <a:solidFill>
                  <a:schemeClr val="bg1"/>
                </a:solidFill>
                <a:latin typeface="Andalus" pitchFamily="18" charset="-78"/>
                <a:ea typeface="ＭＳ Ｐゴシック" pitchFamily="-108" charset="-128"/>
                <a:cs typeface="Andalus" pitchFamily="18" charset="-78"/>
              </a:rPr>
              <a:t>Outdoor Recreation Activities For Kids</a:t>
            </a:r>
          </a:p>
        </p:txBody>
      </p:sp>
      <p:sp>
        <p:nvSpPr>
          <p:cNvPr id="43" name="Text Box 43"/>
          <p:cNvSpPr txBox="1">
            <a:spLocks noChangeArrowheads="1"/>
          </p:cNvSpPr>
          <p:nvPr/>
        </p:nvSpPr>
        <p:spPr bwMode="auto">
          <a:xfrm>
            <a:off x="131270" y="14492834"/>
            <a:ext cx="11704320" cy="1044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8912" tIns="219456" rIns="438912" bIns="219456">
            <a:spAutoFit/>
          </a:bodyPr>
          <a:lstStyle/>
          <a:p>
            <a:r>
              <a:rPr lang="en-US" sz="2600" dirty="0" smtClean="0"/>
              <a:t>Lorem </a:t>
            </a:r>
            <a:r>
              <a:rPr lang="en-US" sz="2600" dirty="0"/>
              <a:t>ipsum dolor sit </a:t>
            </a:r>
            <a:r>
              <a:rPr lang="en-US" sz="2600" dirty="0" err="1"/>
              <a:t>amet</a:t>
            </a:r>
            <a:r>
              <a:rPr lang="en-US" sz="2600" dirty="0"/>
              <a:t>, </a:t>
            </a:r>
            <a:r>
              <a:rPr lang="en-US" sz="2600" dirty="0" err="1"/>
              <a:t>consectetur</a:t>
            </a:r>
            <a:r>
              <a:rPr lang="en-US" sz="2600" dirty="0"/>
              <a:t> </a:t>
            </a:r>
            <a:r>
              <a:rPr lang="en-US" sz="2600" dirty="0" err="1"/>
              <a:t>adipiscing</a:t>
            </a:r>
            <a:r>
              <a:rPr lang="en-US" sz="2600" dirty="0"/>
              <a:t> </a:t>
            </a:r>
            <a:r>
              <a:rPr lang="en-US" sz="2600" dirty="0" err="1"/>
              <a:t>elit</a:t>
            </a:r>
            <a:r>
              <a:rPr lang="en-US" sz="2600" dirty="0"/>
              <a:t>. </a:t>
            </a:r>
            <a:r>
              <a:rPr lang="en-US" sz="2600" dirty="0" err="1"/>
              <a:t>Praesent</a:t>
            </a:r>
            <a:r>
              <a:rPr lang="en-US" sz="2600" dirty="0"/>
              <a:t> </a:t>
            </a:r>
            <a:r>
              <a:rPr lang="en-US" sz="2600" dirty="0" err="1"/>
              <a:t>ornare</a:t>
            </a:r>
            <a:r>
              <a:rPr lang="en-US" sz="2600" dirty="0"/>
              <a:t> </a:t>
            </a:r>
            <a:r>
              <a:rPr lang="en-US" sz="2600" dirty="0" err="1"/>
              <a:t>lobortis</a:t>
            </a:r>
            <a:r>
              <a:rPr lang="en-US" sz="2600" dirty="0"/>
              <a:t> </a:t>
            </a:r>
            <a:r>
              <a:rPr lang="en-US" sz="2600" dirty="0" err="1"/>
              <a:t>tempor</a:t>
            </a:r>
            <a:r>
              <a:rPr lang="en-US" sz="2600" dirty="0"/>
              <a:t>. </a:t>
            </a:r>
            <a:r>
              <a:rPr lang="en-US" sz="2600" dirty="0" err="1"/>
              <a:t>Pellentesque</a:t>
            </a:r>
            <a:r>
              <a:rPr lang="en-US" sz="2600" dirty="0"/>
              <a:t> habitant </a:t>
            </a:r>
            <a:r>
              <a:rPr lang="en-US" sz="2600" dirty="0" err="1"/>
              <a:t>morbi</a:t>
            </a:r>
            <a:r>
              <a:rPr lang="en-US" sz="2600" dirty="0"/>
              <a:t> </a:t>
            </a:r>
            <a:r>
              <a:rPr lang="en-US" sz="2600" dirty="0" err="1"/>
              <a:t>tristique</a:t>
            </a:r>
            <a:r>
              <a:rPr lang="en-US" sz="2600" dirty="0"/>
              <a:t> </a:t>
            </a:r>
            <a:r>
              <a:rPr lang="en-US" sz="2600" dirty="0" err="1"/>
              <a:t>senectus</a:t>
            </a:r>
            <a:r>
              <a:rPr lang="en-US" sz="2600" dirty="0"/>
              <a:t> et </a:t>
            </a:r>
            <a:r>
              <a:rPr lang="en-US" sz="2600" dirty="0" err="1"/>
              <a:t>netus</a:t>
            </a:r>
            <a:r>
              <a:rPr lang="en-US" sz="2600" dirty="0"/>
              <a:t> et </a:t>
            </a:r>
            <a:r>
              <a:rPr lang="en-US" sz="2600" dirty="0" err="1"/>
              <a:t>malesuada</a:t>
            </a:r>
            <a:r>
              <a:rPr lang="en-US" sz="2600" dirty="0"/>
              <a:t> fames ac </a:t>
            </a:r>
            <a:r>
              <a:rPr lang="en-US" sz="2600" dirty="0" err="1"/>
              <a:t>turpis</a:t>
            </a:r>
            <a:r>
              <a:rPr lang="en-US" sz="2600" dirty="0"/>
              <a:t> </a:t>
            </a:r>
            <a:r>
              <a:rPr lang="en-US" sz="2600" dirty="0" err="1"/>
              <a:t>egestas</a:t>
            </a:r>
            <a:r>
              <a:rPr lang="en-US" sz="2600" dirty="0"/>
              <a:t>. </a:t>
            </a:r>
            <a:r>
              <a:rPr lang="en-US" sz="2600" dirty="0" err="1"/>
              <a:t>Sed</a:t>
            </a:r>
            <a:r>
              <a:rPr lang="en-US" sz="2600" dirty="0"/>
              <a:t> sit </a:t>
            </a:r>
            <a:r>
              <a:rPr lang="en-US" sz="2600" dirty="0" err="1"/>
              <a:t>amet</a:t>
            </a:r>
            <a:r>
              <a:rPr lang="en-US" sz="2600" dirty="0"/>
              <a:t> mi </a:t>
            </a:r>
            <a:r>
              <a:rPr lang="en-US" sz="2600" dirty="0" err="1"/>
              <a:t>nibh</a:t>
            </a:r>
            <a:r>
              <a:rPr lang="en-US" sz="2600" dirty="0"/>
              <a:t>. </a:t>
            </a:r>
            <a:r>
              <a:rPr lang="en-US" sz="2600" dirty="0" err="1"/>
              <a:t>Suspendisse</a:t>
            </a:r>
            <a:r>
              <a:rPr lang="en-US" sz="2600" dirty="0"/>
              <a:t> </a:t>
            </a:r>
            <a:r>
              <a:rPr lang="en-US" sz="2600" dirty="0" err="1"/>
              <a:t>ullamcorper</a:t>
            </a:r>
            <a:r>
              <a:rPr lang="en-US" sz="2600" dirty="0"/>
              <a:t> semper nisi. </a:t>
            </a:r>
            <a:r>
              <a:rPr lang="en-US" sz="2600" dirty="0" err="1"/>
              <a:t>Orci</a:t>
            </a:r>
            <a:r>
              <a:rPr lang="en-US" sz="2600" dirty="0"/>
              <a:t> </a:t>
            </a:r>
            <a:r>
              <a:rPr lang="en-US" sz="2600" dirty="0" err="1"/>
              <a:t>varius</a:t>
            </a:r>
            <a:r>
              <a:rPr lang="en-US" sz="2600" dirty="0"/>
              <a:t> </a:t>
            </a:r>
            <a:r>
              <a:rPr lang="en-US" sz="2600" dirty="0" err="1"/>
              <a:t>natoque</a:t>
            </a:r>
            <a:r>
              <a:rPr lang="en-US" sz="2600" dirty="0"/>
              <a:t> </a:t>
            </a:r>
            <a:r>
              <a:rPr lang="en-US" sz="2600" dirty="0" err="1"/>
              <a:t>penatibus</a:t>
            </a:r>
            <a:r>
              <a:rPr lang="en-US" sz="2600" dirty="0"/>
              <a:t> et </a:t>
            </a:r>
            <a:r>
              <a:rPr lang="en-US" sz="2600" dirty="0" err="1"/>
              <a:t>magnis</a:t>
            </a:r>
            <a:r>
              <a:rPr lang="en-US" sz="2600" dirty="0"/>
              <a:t> dis parturient </a:t>
            </a:r>
            <a:r>
              <a:rPr lang="en-US" sz="2600" dirty="0" err="1"/>
              <a:t>montes</a:t>
            </a:r>
            <a:r>
              <a:rPr lang="en-US" sz="2600" dirty="0"/>
              <a:t>, </a:t>
            </a:r>
            <a:r>
              <a:rPr lang="en-US" sz="2600" dirty="0" err="1"/>
              <a:t>nascetur</a:t>
            </a:r>
            <a:r>
              <a:rPr lang="en-US" sz="2600" dirty="0"/>
              <a:t> </a:t>
            </a:r>
            <a:r>
              <a:rPr lang="en-US" sz="2600" dirty="0" err="1"/>
              <a:t>ridiculus</a:t>
            </a:r>
            <a:r>
              <a:rPr lang="en-US" sz="2600" dirty="0"/>
              <a:t> mus. </a:t>
            </a:r>
            <a:r>
              <a:rPr lang="en-US" sz="2600" dirty="0" err="1"/>
              <a:t>Aenean</a:t>
            </a:r>
            <a:r>
              <a:rPr lang="en-US" sz="2600" dirty="0"/>
              <a:t> </a:t>
            </a:r>
            <a:r>
              <a:rPr lang="en-US" sz="2600" dirty="0" err="1"/>
              <a:t>euismod</a:t>
            </a:r>
            <a:r>
              <a:rPr lang="en-US" sz="2600" dirty="0"/>
              <a:t> </a:t>
            </a:r>
            <a:r>
              <a:rPr lang="en-US" sz="2600" dirty="0" err="1"/>
              <a:t>arcu</a:t>
            </a:r>
            <a:r>
              <a:rPr lang="en-US" sz="2600" dirty="0"/>
              <a:t> vitae mi </a:t>
            </a:r>
            <a:r>
              <a:rPr lang="en-US" sz="2600" dirty="0" err="1"/>
              <a:t>ullamcorper</a:t>
            </a:r>
            <a:r>
              <a:rPr lang="en-US" sz="2600" dirty="0"/>
              <a:t> </a:t>
            </a:r>
            <a:r>
              <a:rPr lang="en-US" sz="2600" dirty="0" err="1"/>
              <a:t>vulputate</a:t>
            </a:r>
            <a:r>
              <a:rPr lang="en-US" sz="2600" dirty="0"/>
              <a:t>. </a:t>
            </a:r>
            <a:r>
              <a:rPr lang="en-US" sz="2600" dirty="0" err="1"/>
              <a:t>Pellentesque</a:t>
            </a:r>
            <a:r>
              <a:rPr lang="en-US" sz="2600" dirty="0"/>
              <a:t> </a:t>
            </a:r>
            <a:r>
              <a:rPr lang="en-US" sz="2600" dirty="0" err="1"/>
              <a:t>blandit</a:t>
            </a:r>
            <a:r>
              <a:rPr lang="en-US" sz="2600" dirty="0"/>
              <a:t> </a:t>
            </a:r>
            <a:r>
              <a:rPr lang="en-US" sz="2600" dirty="0" err="1"/>
              <a:t>consequat</a:t>
            </a:r>
            <a:r>
              <a:rPr lang="en-US" sz="2600" dirty="0"/>
              <a:t> </a:t>
            </a:r>
            <a:r>
              <a:rPr lang="en-US" sz="2600" dirty="0" err="1"/>
              <a:t>mauris</a:t>
            </a:r>
            <a:r>
              <a:rPr lang="en-US" sz="2600" dirty="0"/>
              <a:t> non </a:t>
            </a:r>
            <a:r>
              <a:rPr lang="en-US" sz="2600" dirty="0" err="1"/>
              <a:t>egestas</a:t>
            </a:r>
            <a:r>
              <a:rPr lang="en-US" sz="2600" dirty="0"/>
              <a:t>. </a:t>
            </a:r>
            <a:r>
              <a:rPr lang="en-US" sz="2600" dirty="0" err="1"/>
              <a:t>Suspendisse</a:t>
            </a:r>
            <a:r>
              <a:rPr lang="en-US" sz="2600" dirty="0"/>
              <a:t> </a:t>
            </a:r>
            <a:r>
              <a:rPr lang="en-US" sz="2600" dirty="0" err="1"/>
              <a:t>laoreet</a:t>
            </a:r>
            <a:r>
              <a:rPr lang="en-US" sz="2600" dirty="0"/>
              <a:t> </a:t>
            </a:r>
            <a:r>
              <a:rPr lang="en-US" sz="2600" dirty="0" err="1"/>
              <a:t>odio</a:t>
            </a:r>
            <a:r>
              <a:rPr lang="en-US" sz="2600" dirty="0"/>
              <a:t> </a:t>
            </a:r>
            <a:r>
              <a:rPr lang="en-US" sz="2600" dirty="0" err="1"/>
              <a:t>lectus</a:t>
            </a:r>
            <a:r>
              <a:rPr lang="en-US" sz="2600" dirty="0"/>
              <a:t>, a gravida nisi </a:t>
            </a:r>
            <a:r>
              <a:rPr lang="en-US" sz="2600" dirty="0" err="1"/>
              <a:t>sagittis</a:t>
            </a:r>
            <a:r>
              <a:rPr lang="en-US" sz="2600" dirty="0"/>
              <a:t> in. </a:t>
            </a:r>
            <a:r>
              <a:rPr lang="en-US" sz="2600" dirty="0" err="1"/>
              <a:t>Vivamus</a:t>
            </a:r>
            <a:r>
              <a:rPr lang="en-US" sz="2600" dirty="0"/>
              <a:t> </a:t>
            </a:r>
            <a:r>
              <a:rPr lang="en-US" sz="2600" dirty="0" err="1"/>
              <a:t>pellentesque</a:t>
            </a:r>
            <a:r>
              <a:rPr lang="en-US" sz="2600" dirty="0"/>
              <a:t>, </a:t>
            </a:r>
            <a:r>
              <a:rPr lang="en-US" sz="2600" dirty="0" err="1"/>
              <a:t>leo</a:t>
            </a:r>
            <a:r>
              <a:rPr lang="en-US" sz="2600" dirty="0"/>
              <a:t> </a:t>
            </a:r>
            <a:r>
              <a:rPr lang="en-US" sz="2600" dirty="0" err="1"/>
              <a:t>quis</a:t>
            </a:r>
            <a:r>
              <a:rPr lang="en-US" sz="2600" dirty="0"/>
              <a:t> gravida </a:t>
            </a:r>
            <a:r>
              <a:rPr lang="en-US" sz="2600" dirty="0" err="1"/>
              <a:t>posuere</a:t>
            </a:r>
            <a:r>
              <a:rPr lang="en-US" sz="2600" dirty="0"/>
              <a:t>, </a:t>
            </a:r>
            <a:r>
              <a:rPr lang="en-US" sz="2600" dirty="0" err="1"/>
              <a:t>sem</a:t>
            </a:r>
            <a:r>
              <a:rPr lang="en-US" sz="2600" dirty="0"/>
              <a:t> libero </a:t>
            </a:r>
            <a:r>
              <a:rPr lang="en-US" sz="2600" dirty="0" err="1"/>
              <a:t>faucibus</a:t>
            </a:r>
            <a:r>
              <a:rPr lang="en-US" sz="2600" dirty="0"/>
              <a:t> </a:t>
            </a:r>
            <a:r>
              <a:rPr lang="en-US" sz="2600" dirty="0" err="1"/>
              <a:t>eros</a:t>
            </a:r>
            <a:r>
              <a:rPr lang="en-US" sz="2600" dirty="0"/>
              <a:t>, </a:t>
            </a:r>
            <a:r>
              <a:rPr lang="en-US" sz="2600" dirty="0" err="1"/>
              <a:t>eget</a:t>
            </a:r>
            <a:r>
              <a:rPr lang="en-US" sz="2600" dirty="0"/>
              <a:t> </a:t>
            </a:r>
            <a:r>
              <a:rPr lang="en-US" sz="2600" dirty="0" err="1"/>
              <a:t>congue</a:t>
            </a:r>
            <a:r>
              <a:rPr lang="en-US" sz="2600" dirty="0"/>
              <a:t> dui ligula </a:t>
            </a:r>
            <a:r>
              <a:rPr lang="en-US" sz="2600" dirty="0" err="1"/>
              <a:t>nec</a:t>
            </a:r>
            <a:r>
              <a:rPr lang="en-US" sz="2600" dirty="0"/>
              <a:t> </a:t>
            </a:r>
            <a:r>
              <a:rPr lang="en-US" sz="2600" dirty="0" err="1"/>
              <a:t>massa</a:t>
            </a:r>
            <a:r>
              <a:rPr lang="en-US" sz="2600" dirty="0"/>
              <a:t>. </a:t>
            </a:r>
            <a:r>
              <a:rPr lang="en-US" sz="2600" dirty="0" err="1"/>
              <a:t>Fusce</a:t>
            </a:r>
            <a:r>
              <a:rPr lang="en-US" sz="2600" dirty="0"/>
              <a:t> </a:t>
            </a:r>
            <a:r>
              <a:rPr lang="en-US" sz="2600" dirty="0" err="1"/>
              <a:t>quis</a:t>
            </a:r>
            <a:r>
              <a:rPr lang="en-US" sz="2600" dirty="0"/>
              <a:t> </a:t>
            </a:r>
            <a:r>
              <a:rPr lang="en-US" sz="2600" dirty="0" err="1"/>
              <a:t>purus</a:t>
            </a:r>
            <a:r>
              <a:rPr lang="en-US" sz="2600" dirty="0"/>
              <a:t> sit </a:t>
            </a:r>
            <a:r>
              <a:rPr lang="en-US" sz="2600" dirty="0" err="1"/>
              <a:t>amet</a:t>
            </a:r>
            <a:r>
              <a:rPr lang="en-US" sz="2600" dirty="0"/>
              <a:t> </a:t>
            </a:r>
            <a:r>
              <a:rPr lang="en-US" sz="2600" dirty="0" err="1"/>
              <a:t>tellus</a:t>
            </a:r>
            <a:r>
              <a:rPr lang="en-US" sz="2600" dirty="0"/>
              <a:t> </a:t>
            </a:r>
            <a:r>
              <a:rPr lang="en-US" sz="2600" dirty="0" err="1"/>
              <a:t>rhoncus</a:t>
            </a:r>
            <a:r>
              <a:rPr lang="en-US" sz="2600" dirty="0"/>
              <a:t> dictum </a:t>
            </a:r>
            <a:r>
              <a:rPr lang="en-US" sz="2600" dirty="0" err="1"/>
              <a:t>eu</a:t>
            </a:r>
            <a:r>
              <a:rPr lang="en-US" sz="2600" dirty="0"/>
              <a:t> at lorem.</a:t>
            </a:r>
          </a:p>
          <a:p>
            <a:endParaRPr lang="en-US" sz="2600" dirty="0"/>
          </a:p>
          <a:p>
            <a:r>
              <a:rPr lang="en-US" sz="2600" dirty="0" err="1"/>
              <a:t>Donec</a:t>
            </a:r>
            <a:r>
              <a:rPr lang="en-US" sz="2600" dirty="0"/>
              <a:t> </a:t>
            </a:r>
            <a:r>
              <a:rPr lang="en-US" sz="2600" dirty="0" err="1"/>
              <a:t>rhoncus</a:t>
            </a:r>
            <a:r>
              <a:rPr lang="en-US" sz="2600" dirty="0"/>
              <a:t> semper dolor a </a:t>
            </a:r>
            <a:r>
              <a:rPr lang="en-US" sz="2600" dirty="0" err="1"/>
              <a:t>rhoncus</a:t>
            </a:r>
            <a:r>
              <a:rPr lang="en-US" sz="2600" dirty="0"/>
              <a:t>. Maecenas </a:t>
            </a:r>
            <a:r>
              <a:rPr lang="en-US" sz="2600" dirty="0" err="1"/>
              <a:t>viverra</a:t>
            </a:r>
            <a:r>
              <a:rPr lang="en-US" sz="2600" dirty="0"/>
              <a:t> </a:t>
            </a:r>
            <a:r>
              <a:rPr lang="en-US" sz="2600" dirty="0" err="1"/>
              <a:t>rutrum</a:t>
            </a:r>
            <a:r>
              <a:rPr lang="en-US" sz="2600" dirty="0"/>
              <a:t> </a:t>
            </a:r>
            <a:r>
              <a:rPr lang="en-US" sz="2600" dirty="0" err="1"/>
              <a:t>tortor</a:t>
            </a:r>
            <a:r>
              <a:rPr lang="en-US" sz="2600" dirty="0"/>
              <a:t>. </a:t>
            </a:r>
            <a:r>
              <a:rPr lang="en-US" sz="2600" dirty="0" err="1"/>
              <a:t>Phasellus</a:t>
            </a:r>
            <a:r>
              <a:rPr lang="en-US" sz="2600" dirty="0"/>
              <a:t> </a:t>
            </a:r>
            <a:r>
              <a:rPr lang="en-US" sz="2600" dirty="0" err="1"/>
              <a:t>faucibus</a:t>
            </a:r>
            <a:r>
              <a:rPr lang="en-US" sz="2600" dirty="0"/>
              <a:t> </a:t>
            </a:r>
            <a:r>
              <a:rPr lang="en-US" sz="2600" dirty="0" err="1"/>
              <a:t>egestas</a:t>
            </a:r>
            <a:r>
              <a:rPr lang="en-US" sz="2600" dirty="0"/>
              <a:t> </a:t>
            </a:r>
            <a:r>
              <a:rPr lang="en-US" sz="2600" dirty="0" err="1"/>
              <a:t>sapien</a:t>
            </a:r>
            <a:r>
              <a:rPr lang="en-US" sz="2600" dirty="0"/>
              <a:t>, in </a:t>
            </a:r>
            <a:r>
              <a:rPr lang="en-US" sz="2600" dirty="0" err="1"/>
              <a:t>egestas</a:t>
            </a:r>
            <a:r>
              <a:rPr lang="en-US" sz="2600" dirty="0"/>
              <a:t> </a:t>
            </a:r>
            <a:r>
              <a:rPr lang="en-US" sz="2600" dirty="0" err="1"/>
              <a:t>tellus</a:t>
            </a:r>
            <a:r>
              <a:rPr lang="en-US" sz="2600" dirty="0"/>
              <a:t> </a:t>
            </a:r>
            <a:r>
              <a:rPr lang="en-US" sz="2600" dirty="0" err="1"/>
              <a:t>sollicitudin</a:t>
            </a:r>
            <a:r>
              <a:rPr lang="en-US" sz="2600" dirty="0"/>
              <a:t> non. </a:t>
            </a:r>
            <a:r>
              <a:rPr lang="en-US" sz="2600" dirty="0" err="1"/>
              <a:t>Nulla</a:t>
            </a:r>
            <a:r>
              <a:rPr lang="en-US" sz="2600" dirty="0"/>
              <a:t> </a:t>
            </a:r>
            <a:r>
              <a:rPr lang="en-US" sz="2600" dirty="0" err="1"/>
              <a:t>ornare</a:t>
            </a:r>
            <a:r>
              <a:rPr lang="en-US" sz="2600" dirty="0"/>
              <a:t> ligula at </a:t>
            </a:r>
            <a:r>
              <a:rPr lang="en-US" sz="2600" dirty="0" err="1"/>
              <a:t>velit</a:t>
            </a:r>
            <a:r>
              <a:rPr lang="en-US" sz="2600" dirty="0"/>
              <a:t> </a:t>
            </a:r>
            <a:r>
              <a:rPr lang="en-US" sz="2600" dirty="0" err="1"/>
              <a:t>rutrum</a:t>
            </a:r>
            <a:r>
              <a:rPr lang="en-US" sz="2600" dirty="0"/>
              <a:t> </a:t>
            </a:r>
            <a:r>
              <a:rPr lang="en-US" sz="2600" dirty="0" err="1"/>
              <a:t>imperdiet</a:t>
            </a:r>
            <a:r>
              <a:rPr lang="en-US" sz="2600" dirty="0"/>
              <a:t>. </a:t>
            </a:r>
            <a:r>
              <a:rPr lang="en-US" sz="2600" dirty="0" err="1"/>
              <a:t>Fusce</a:t>
            </a:r>
            <a:r>
              <a:rPr lang="en-US" sz="2600" dirty="0"/>
              <a:t> id quam </a:t>
            </a:r>
            <a:r>
              <a:rPr lang="en-US" sz="2600" dirty="0" err="1"/>
              <a:t>vel</a:t>
            </a:r>
            <a:r>
              <a:rPr lang="en-US" sz="2600" dirty="0"/>
              <a:t> ligula </a:t>
            </a:r>
            <a:r>
              <a:rPr lang="en-US" sz="2600" dirty="0" err="1"/>
              <a:t>ultricies</a:t>
            </a:r>
            <a:r>
              <a:rPr lang="en-US" sz="2600" dirty="0"/>
              <a:t> </a:t>
            </a:r>
            <a:r>
              <a:rPr lang="en-US" sz="2600" dirty="0" err="1"/>
              <a:t>vulputate</a:t>
            </a:r>
            <a:r>
              <a:rPr lang="en-US" sz="2600" dirty="0"/>
              <a:t> </a:t>
            </a:r>
            <a:r>
              <a:rPr lang="en-US" sz="2600" dirty="0" err="1"/>
              <a:t>eget</a:t>
            </a:r>
            <a:r>
              <a:rPr lang="en-US" sz="2600" dirty="0"/>
              <a:t> </a:t>
            </a:r>
            <a:r>
              <a:rPr lang="en-US" sz="2600" dirty="0" err="1"/>
              <a:t>nec</a:t>
            </a:r>
            <a:r>
              <a:rPr lang="en-US" sz="2600" dirty="0"/>
              <a:t> ipsum. </a:t>
            </a:r>
            <a:r>
              <a:rPr lang="en-US" sz="2600" dirty="0" err="1"/>
              <a:t>Suspendisse</a:t>
            </a:r>
            <a:r>
              <a:rPr lang="en-US" sz="2600" dirty="0"/>
              <a:t> id </a:t>
            </a:r>
            <a:r>
              <a:rPr lang="en-US" sz="2600" dirty="0" err="1"/>
              <a:t>metus</a:t>
            </a:r>
            <a:r>
              <a:rPr lang="en-US" sz="2600" dirty="0"/>
              <a:t> sit </a:t>
            </a:r>
            <a:r>
              <a:rPr lang="en-US" sz="2600" dirty="0" err="1"/>
              <a:t>amet</a:t>
            </a:r>
            <a:r>
              <a:rPr lang="en-US" sz="2600" dirty="0"/>
              <a:t> </a:t>
            </a:r>
            <a:r>
              <a:rPr lang="en-US" sz="2600" dirty="0" err="1"/>
              <a:t>arcu</a:t>
            </a:r>
            <a:r>
              <a:rPr lang="en-US" sz="2600" dirty="0"/>
              <a:t> </a:t>
            </a:r>
            <a:r>
              <a:rPr lang="en-US" sz="2600" dirty="0" err="1"/>
              <a:t>auctor</a:t>
            </a:r>
            <a:r>
              <a:rPr lang="en-US" sz="2600" dirty="0"/>
              <a:t> </a:t>
            </a:r>
            <a:r>
              <a:rPr lang="en-US" sz="2600" dirty="0" err="1"/>
              <a:t>egestas</a:t>
            </a:r>
            <a:r>
              <a:rPr lang="en-US" sz="2600" dirty="0"/>
              <a:t> sit </a:t>
            </a:r>
            <a:r>
              <a:rPr lang="en-US" sz="2600" dirty="0" err="1"/>
              <a:t>amet</a:t>
            </a:r>
            <a:r>
              <a:rPr lang="en-US" sz="2600" dirty="0"/>
              <a:t> vitae </a:t>
            </a:r>
            <a:r>
              <a:rPr lang="en-US" sz="2600" dirty="0" err="1"/>
              <a:t>elit</a:t>
            </a:r>
            <a:r>
              <a:rPr lang="en-US" sz="2600" dirty="0"/>
              <a:t>. </a:t>
            </a:r>
            <a:r>
              <a:rPr lang="en-US" sz="2600" dirty="0" err="1"/>
              <a:t>Donec</a:t>
            </a:r>
            <a:r>
              <a:rPr lang="en-US" sz="2600" dirty="0"/>
              <a:t> </a:t>
            </a:r>
            <a:r>
              <a:rPr lang="en-US" sz="2600" dirty="0" err="1"/>
              <a:t>hendrerit</a:t>
            </a:r>
            <a:r>
              <a:rPr lang="en-US" sz="2600" dirty="0"/>
              <a:t> </a:t>
            </a:r>
            <a:r>
              <a:rPr lang="en-US" sz="2600" dirty="0" err="1"/>
              <a:t>arcu</a:t>
            </a:r>
            <a:r>
              <a:rPr lang="en-US" sz="2600" dirty="0"/>
              <a:t> </a:t>
            </a:r>
            <a:r>
              <a:rPr lang="en-US" sz="2600" dirty="0" err="1"/>
              <a:t>neque</a:t>
            </a:r>
            <a:r>
              <a:rPr lang="en-US" sz="2600" dirty="0"/>
              <a:t>, non </a:t>
            </a:r>
            <a:r>
              <a:rPr lang="en-US" sz="2600" dirty="0" err="1"/>
              <a:t>vestibulum</a:t>
            </a:r>
            <a:r>
              <a:rPr lang="en-US" sz="2600" dirty="0"/>
              <a:t> </a:t>
            </a:r>
            <a:r>
              <a:rPr lang="en-US" sz="2600" dirty="0" err="1"/>
              <a:t>urna</a:t>
            </a:r>
            <a:r>
              <a:rPr lang="en-US" sz="2600" dirty="0"/>
              <a:t> </a:t>
            </a:r>
            <a:r>
              <a:rPr lang="en-US" sz="2600" dirty="0" err="1"/>
              <a:t>vestibulum</a:t>
            </a:r>
            <a:r>
              <a:rPr lang="en-US" sz="2600" dirty="0"/>
              <a:t> </a:t>
            </a:r>
            <a:r>
              <a:rPr lang="en-US" sz="2600" dirty="0" err="1"/>
              <a:t>eget</a:t>
            </a:r>
            <a:r>
              <a:rPr lang="en-US" sz="2600" dirty="0"/>
              <a:t>. </a:t>
            </a:r>
            <a:r>
              <a:rPr lang="en-US" sz="2600" dirty="0" err="1"/>
              <a:t>Vivamus</a:t>
            </a:r>
            <a:r>
              <a:rPr lang="en-US" sz="2600" dirty="0"/>
              <a:t> </a:t>
            </a:r>
            <a:r>
              <a:rPr lang="en-US" sz="2600" dirty="0" err="1"/>
              <a:t>vel</a:t>
            </a:r>
            <a:r>
              <a:rPr lang="en-US" sz="2600" dirty="0"/>
              <a:t> libero est. </a:t>
            </a:r>
            <a:r>
              <a:rPr lang="en-US" sz="2600" dirty="0" err="1"/>
              <a:t>Suspendisse</a:t>
            </a:r>
            <a:r>
              <a:rPr lang="en-US" sz="2600" dirty="0"/>
              <a:t> in </a:t>
            </a:r>
            <a:r>
              <a:rPr lang="en-US" sz="2600" dirty="0" err="1"/>
              <a:t>eros</a:t>
            </a:r>
            <a:r>
              <a:rPr lang="en-US" sz="2600" dirty="0"/>
              <a:t> </a:t>
            </a:r>
            <a:r>
              <a:rPr lang="en-US" sz="2600" dirty="0" err="1"/>
              <a:t>fringilla</a:t>
            </a:r>
            <a:r>
              <a:rPr lang="en-US" sz="2600" dirty="0"/>
              <a:t>, </a:t>
            </a:r>
            <a:r>
              <a:rPr lang="en-US" sz="2600" dirty="0" err="1"/>
              <a:t>pretium</a:t>
            </a:r>
            <a:r>
              <a:rPr lang="en-US" sz="2600" dirty="0"/>
              <a:t> lorem </a:t>
            </a:r>
            <a:r>
              <a:rPr lang="en-US" sz="2600" dirty="0" err="1"/>
              <a:t>eu</a:t>
            </a:r>
            <a:r>
              <a:rPr lang="en-US" sz="2600" dirty="0"/>
              <a:t>, </a:t>
            </a:r>
            <a:r>
              <a:rPr lang="en-US" sz="2600" dirty="0" err="1"/>
              <a:t>volutpat</a:t>
            </a:r>
            <a:r>
              <a:rPr lang="en-US" sz="2600" dirty="0"/>
              <a:t> </a:t>
            </a:r>
            <a:r>
              <a:rPr lang="en-US" sz="2600" dirty="0" err="1"/>
              <a:t>turpis</a:t>
            </a:r>
            <a:r>
              <a:rPr lang="en-US" sz="2600" dirty="0"/>
              <a:t>. </a:t>
            </a:r>
            <a:r>
              <a:rPr lang="en-US" sz="2600" dirty="0" err="1"/>
              <a:t>Sed</a:t>
            </a:r>
            <a:r>
              <a:rPr lang="en-US" sz="2600" dirty="0"/>
              <a:t> </a:t>
            </a:r>
            <a:r>
              <a:rPr lang="en-US" sz="2600" dirty="0" err="1"/>
              <a:t>diam</a:t>
            </a:r>
            <a:r>
              <a:rPr lang="en-US" sz="2600" dirty="0"/>
              <a:t> </a:t>
            </a:r>
            <a:r>
              <a:rPr lang="en-US" sz="2600" dirty="0" err="1"/>
              <a:t>leo</a:t>
            </a:r>
            <a:r>
              <a:rPr lang="en-US" sz="2600" dirty="0"/>
              <a:t>, </a:t>
            </a:r>
            <a:r>
              <a:rPr lang="en-US" sz="2600" dirty="0" err="1"/>
              <a:t>interdum</a:t>
            </a:r>
            <a:r>
              <a:rPr lang="en-US" sz="2600" dirty="0"/>
              <a:t> </a:t>
            </a:r>
            <a:r>
              <a:rPr lang="en-US" sz="2600" dirty="0" err="1"/>
              <a:t>ultricies</a:t>
            </a:r>
            <a:r>
              <a:rPr lang="en-US" sz="2600" dirty="0"/>
              <a:t> </a:t>
            </a:r>
            <a:r>
              <a:rPr lang="en-US" sz="2600" dirty="0" err="1"/>
              <a:t>lacinia</a:t>
            </a:r>
            <a:r>
              <a:rPr lang="en-US" sz="2600" dirty="0"/>
              <a:t> a, </a:t>
            </a:r>
            <a:r>
              <a:rPr lang="en-US" sz="2600" dirty="0" err="1"/>
              <a:t>aliquet</a:t>
            </a:r>
            <a:r>
              <a:rPr lang="en-US" sz="2600" dirty="0"/>
              <a:t> at </a:t>
            </a:r>
            <a:r>
              <a:rPr lang="en-US" sz="2600" dirty="0" err="1"/>
              <a:t>odio</a:t>
            </a:r>
            <a:r>
              <a:rPr lang="en-US" sz="2600" dirty="0"/>
              <a:t>. </a:t>
            </a:r>
            <a:r>
              <a:rPr lang="en-US" sz="2600" dirty="0" err="1"/>
              <a:t>Sed</a:t>
            </a:r>
            <a:r>
              <a:rPr lang="en-US" sz="2600" dirty="0"/>
              <a:t> </a:t>
            </a:r>
            <a:r>
              <a:rPr lang="en-US" sz="2600" dirty="0" err="1"/>
              <a:t>pretium</a:t>
            </a:r>
            <a:r>
              <a:rPr lang="en-US" sz="2600" dirty="0"/>
              <a:t> dui at convallis </a:t>
            </a:r>
            <a:r>
              <a:rPr lang="en-US" sz="2600" dirty="0" err="1"/>
              <a:t>mattis</a:t>
            </a:r>
            <a:r>
              <a:rPr lang="en-US" sz="2600" dirty="0"/>
              <a:t>. </a:t>
            </a:r>
            <a:r>
              <a:rPr lang="en-US" sz="2600" dirty="0" err="1"/>
              <a:t>Etiam</a:t>
            </a:r>
            <a:r>
              <a:rPr lang="en-US" sz="2600" dirty="0"/>
              <a:t> </a:t>
            </a:r>
            <a:r>
              <a:rPr lang="en-US" sz="2600" dirty="0" err="1"/>
              <a:t>interdum</a:t>
            </a:r>
            <a:r>
              <a:rPr lang="en-US" sz="2600" dirty="0"/>
              <a:t> </a:t>
            </a:r>
            <a:r>
              <a:rPr lang="en-US" sz="2600" dirty="0" err="1"/>
              <a:t>nibh</a:t>
            </a:r>
            <a:r>
              <a:rPr lang="en-US" sz="2600" dirty="0"/>
              <a:t> in </a:t>
            </a:r>
            <a:r>
              <a:rPr lang="en-US" sz="2600" dirty="0" err="1"/>
              <a:t>diam</a:t>
            </a:r>
            <a:r>
              <a:rPr lang="en-US" sz="2600" dirty="0"/>
              <a:t> </a:t>
            </a:r>
            <a:r>
              <a:rPr lang="en-US" sz="2600" dirty="0" err="1"/>
              <a:t>malesuada</a:t>
            </a:r>
            <a:r>
              <a:rPr lang="en-US" sz="2600" dirty="0"/>
              <a:t> </a:t>
            </a:r>
            <a:r>
              <a:rPr lang="en-US" sz="2600" dirty="0" err="1"/>
              <a:t>accumsan</a:t>
            </a:r>
            <a:r>
              <a:rPr lang="en-US" sz="2600" dirty="0"/>
              <a:t> ac id </a:t>
            </a:r>
            <a:r>
              <a:rPr lang="en-US" sz="2600" dirty="0" err="1"/>
              <a:t>purus</a:t>
            </a:r>
            <a:r>
              <a:rPr lang="en-US" sz="2600" dirty="0"/>
              <a:t>. </a:t>
            </a:r>
            <a:r>
              <a:rPr lang="en-US" sz="2600" dirty="0" err="1"/>
              <a:t>Curabitur</a:t>
            </a:r>
            <a:r>
              <a:rPr lang="en-US" sz="2600" dirty="0"/>
              <a:t> </a:t>
            </a:r>
            <a:r>
              <a:rPr lang="en-US" sz="2600" dirty="0" err="1"/>
              <a:t>eget</a:t>
            </a:r>
            <a:r>
              <a:rPr lang="en-US" sz="2600" dirty="0"/>
              <a:t> </a:t>
            </a:r>
            <a:r>
              <a:rPr lang="en-US" sz="2600" dirty="0" err="1"/>
              <a:t>tellus</a:t>
            </a:r>
            <a:r>
              <a:rPr lang="en-US" sz="2600" dirty="0"/>
              <a:t> </a:t>
            </a:r>
            <a:r>
              <a:rPr lang="en-US" sz="2600" dirty="0" err="1"/>
              <a:t>velit</a:t>
            </a:r>
            <a:r>
              <a:rPr lang="en-US" sz="2600" dirty="0"/>
              <a:t>. </a:t>
            </a:r>
            <a:r>
              <a:rPr lang="en-US" sz="2600" dirty="0" err="1"/>
              <a:t>Donec</a:t>
            </a:r>
            <a:r>
              <a:rPr lang="en-US" sz="2600" dirty="0"/>
              <a:t> dolor libero, </a:t>
            </a:r>
            <a:r>
              <a:rPr lang="en-US" sz="2600" dirty="0" err="1"/>
              <a:t>hendrerit</a:t>
            </a:r>
            <a:r>
              <a:rPr lang="en-US" sz="2600" dirty="0"/>
              <a:t> et </a:t>
            </a:r>
            <a:r>
              <a:rPr lang="en-US" sz="2600" dirty="0" err="1"/>
              <a:t>rhoncus</a:t>
            </a:r>
            <a:r>
              <a:rPr lang="en-US" sz="2600" dirty="0"/>
              <a:t> </a:t>
            </a:r>
            <a:r>
              <a:rPr lang="en-US" sz="2600" dirty="0" err="1"/>
              <a:t>vel</a:t>
            </a:r>
            <a:r>
              <a:rPr lang="en-US" sz="2600" dirty="0"/>
              <a:t>, </a:t>
            </a:r>
            <a:r>
              <a:rPr lang="en-US" sz="2600" dirty="0" err="1"/>
              <a:t>suscipit</a:t>
            </a:r>
            <a:r>
              <a:rPr lang="en-US" sz="2600" dirty="0"/>
              <a:t> id </a:t>
            </a:r>
            <a:r>
              <a:rPr lang="en-US" sz="2600" dirty="0" err="1"/>
              <a:t>velit</a:t>
            </a:r>
            <a:r>
              <a:rPr lang="en-US" sz="2600" dirty="0"/>
              <a:t>.</a:t>
            </a:r>
          </a:p>
          <a:p>
            <a:endParaRPr lang="en-US" sz="2600" dirty="0"/>
          </a:p>
          <a:p>
            <a:r>
              <a:rPr lang="en-US" sz="2600" dirty="0" err="1"/>
              <a:t>Sed</a:t>
            </a:r>
            <a:r>
              <a:rPr lang="en-US" sz="2600" dirty="0"/>
              <a:t> non </a:t>
            </a:r>
            <a:r>
              <a:rPr lang="en-US" sz="2600" dirty="0" err="1"/>
              <a:t>metus</a:t>
            </a:r>
            <a:r>
              <a:rPr lang="en-US" sz="2600" dirty="0"/>
              <a:t> </a:t>
            </a:r>
            <a:r>
              <a:rPr lang="en-US" sz="2600" dirty="0" err="1"/>
              <a:t>ultricies</a:t>
            </a:r>
            <a:r>
              <a:rPr lang="en-US" sz="2600" dirty="0"/>
              <a:t>, </a:t>
            </a:r>
            <a:r>
              <a:rPr lang="en-US" sz="2600" dirty="0" err="1"/>
              <a:t>ultrices</a:t>
            </a:r>
            <a:r>
              <a:rPr lang="en-US" sz="2600" dirty="0"/>
              <a:t> nisi </a:t>
            </a:r>
            <a:r>
              <a:rPr lang="en-US" sz="2600" dirty="0" err="1"/>
              <a:t>quis</a:t>
            </a:r>
            <a:r>
              <a:rPr lang="en-US" sz="2600" dirty="0"/>
              <a:t>, </a:t>
            </a:r>
            <a:r>
              <a:rPr lang="en-US" sz="2600" dirty="0" err="1"/>
              <a:t>facilisis</a:t>
            </a:r>
            <a:r>
              <a:rPr lang="en-US" sz="2600" dirty="0"/>
              <a:t> est. </a:t>
            </a:r>
            <a:r>
              <a:rPr lang="en-US" sz="2600" dirty="0" err="1"/>
              <a:t>Fusce</a:t>
            </a:r>
            <a:r>
              <a:rPr lang="en-US" sz="2600" dirty="0"/>
              <a:t> </a:t>
            </a:r>
            <a:r>
              <a:rPr lang="en-US" sz="2600" dirty="0" err="1"/>
              <a:t>quis</a:t>
            </a:r>
            <a:r>
              <a:rPr lang="en-US" sz="2600" dirty="0"/>
              <a:t> dolor </a:t>
            </a:r>
            <a:r>
              <a:rPr lang="en-US" sz="2600" dirty="0" err="1"/>
              <a:t>dolor</a:t>
            </a:r>
            <a:r>
              <a:rPr lang="en-US" sz="2600" dirty="0"/>
              <a:t>. </a:t>
            </a:r>
            <a:r>
              <a:rPr lang="en-US" sz="2600" dirty="0" err="1"/>
              <a:t>Suspendisse</a:t>
            </a:r>
            <a:r>
              <a:rPr lang="en-US" sz="2600" dirty="0"/>
              <a:t> </a:t>
            </a:r>
            <a:r>
              <a:rPr lang="en-US" sz="2600" dirty="0" err="1"/>
              <a:t>eu</a:t>
            </a:r>
            <a:r>
              <a:rPr lang="en-US" sz="2600" dirty="0"/>
              <a:t> </a:t>
            </a:r>
            <a:r>
              <a:rPr lang="en-US" sz="2600" dirty="0" err="1"/>
              <a:t>mattis</a:t>
            </a:r>
            <a:r>
              <a:rPr lang="en-US" sz="2600" dirty="0"/>
              <a:t> </a:t>
            </a:r>
            <a:r>
              <a:rPr lang="en-US" sz="2600" dirty="0" err="1"/>
              <a:t>mauris</a:t>
            </a:r>
            <a:r>
              <a:rPr lang="en-US" sz="2600" dirty="0"/>
              <a:t>, non dictum </a:t>
            </a:r>
            <a:r>
              <a:rPr lang="en-US" sz="2600" dirty="0" err="1"/>
              <a:t>leo</a:t>
            </a:r>
            <a:r>
              <a:rPr lang="en-US" sz="2600" dirty="0"/>
              <a:t>. </a:t>
            </a:r>
            <a:r>
              <a:rPr lang="en-US" sz="2600" dirty="0" err="1"/>
              <a:t>Vestibulum</a:t>
            </a:r>
            <a:r>
              <a:rPr lang="en-US" sz="2600" dirty="0"/>
              <a:t> </a:t>
            </a:r>
            <a:r>
              <a:rPr lang="en-US" sz="2600" dirty="0" err="1"/>
              <a:t>massa</a:t>
            </a:r>
            <a:r>
              <a:rPr lang="en-US" sz="2600" dirty="0"/>
              <a:t> </a:t>
            </a:r>
            <a:r>
              <a:rPr lang="en-US" sz="2600" dirty="0" err="1"/>
              <a:t>tortor</a:t>
            </a:r>
            <a:r>
              <a:rPr lang="en-US" sz="2600" dirty="0"/>
              <a:t>, </a:t>
            </a:r>
            <a:r>
              <a:rPr lang="en-US" sz="2600" dirty="0" err="1"/>
              <a:t>finibus</a:t>
            </a:r>
            <a:r>
              <a:rPr lang="en-US" sz="2600" dirty="0"/>
              <a:t> </a:t>
            </a:r>
            <a:r>
              <a:rPr lang="en-US" sz="2600" dirty="0" err="1"/>
              <a:t>ornare</a:t>
            </a:r>
            <a:r>
              <a:rPr lang="en-US" sz="2600" dirty="0"/>
              <a:t> </a:t>
            </a:r>
            <a:r>
              <a:rPr lang="en-US" sz="2600" dirty="0" err="1"/>
              <a:t>ornare</a:t>
            </a:r>
            <a:r>
              <a:rPr lang="en-US" sz="2600" dirty="0"/>
              <a:t> </a:t>
            </a:r>
            <a:r>
              <a:rPr lang="en-US" sz="2600" dirty="0" err="1"/>
              <a:t>sed</a:t>
            </a:r>
            <a:r>
              <a:rPr lang="en-US" sz="2600" dirty="0"/>
              <a:t>, </a:t>
            </a:r>
            <a:r>
              <a:rPr lang="en-US" sz="2600" dirty="0" err="1"/>
              <a:t>egestas</a:t>
            </a:r>
            <a:r>
              <a:rPr lang="en-US" sz="2600" dirty="0"/>
              <a:t> </a:t>
            </a:r>
            <a:r>
              <a:rPr lang="en-US" sz="2600" dirty="0" err="1"/>
              <a:t>eu</a:t>
            </a:r>
            <a:r>
              <a:rPr lang="en-US" sz="2600" dirty="0"/>
              <a:t> lorem. </a:t>
            </a:r>
            <a:r>
              <a:rPr lang="en-US" sz="2600" dirty="0" err="1"/>
              <a:t>Praesent</a:t>
            </a:r>
            <a:r>
              <a:rPr lang="en-US" sz="2600" dirty="0"/>
              <a:t> </a:t>
            </a:r>
            <a:r>
              <a:rPr lang="en-US" sz="2600" dirty="0" err="1"/>
              <a:t>vel</a:t>
            </a:r>
            <a:r>
              <a:rPr lang="en-US" sz="2600" dirty="0"/>
              <a:t> </a:t>
            </a:r>
            <a:r>
              <a:rPr lang="en-US" sz="2600" dirty="0" err="1"/>
              <a:t>diam</a:t>
            </a:r>
            <a:r>
              <a:rPr lang="en-US" sz="2600" dirty="0"/>
              <a:t> </a:t>
            </a:r>
            <a:r>
              <a:rPr lang="en-US" sz="2600" dirty="0" err="1"/>
              <a:t>aliquet</a:t>
            </a:r>
            <a:r>
              <a:rPr lang="en-US" sz="2600" dirty="0"/>
              <a:t>, </a:t>
            </a:r>
            <a:r>
              <a:rPr lang="en-US" sz="2600" dirty="0" err="1"/>
              <a:t>auctor</a:t>
            </a:r>
            <a:r>
              <a:rPr lang="en-US" sz="2600" dirty="0"/>
              <a:t> quam a, porta </a:t>
            </a:r>
            <a:r>
              <a:rPr lang="en-US" sz="2600" dirty="0" err="1"/>
              <a:t>sapien</a:t>
            </a:r>
            <a:r>
              <a:rPr lang="en-US" sz="2600" dirty="0"/>
              <a:t>. </a:t>
            </a:r>
            <a:r>
              <a:rPr lang="en-US" sz="2600" dirty="0" err="1"/>
              <a:t>Nullam</a:t>
            </a:r>
            <a:r>
              <a:rPr lang="en-US" sz="2600" dirty="0"/>
              <a:t> </a:t>
            </a:r>
            <a:r>
              <a:rPr lang="en-US" sz="2600" dirty="0" err="1"/>
              <a:t>efficitur</a:t>
            </a:r>
            <a:r>
              <a:rPr lang="en-US" sz="2600" dirty="0"/>
              <a:t> </a:t>
            </a:r>
            <a:r>
              <a:rPr lang="en-US" sz="2600" dirty="0" err="1"/>
              <a:t>vehicula</a:t>
            </a:r>
            <a:r>
              <a:rPr lang="en-US" sz="2600" dirty="0"/>
              <a:t> ex. </a:t>
            </a:r>
            <a:r>
              <a:rPr lang="en-US" sz="2600" dirty="0" err="1"/>
              <a:t>Aliquam</a:t>
            </a:r>
            <a:r>
              <a:rPr lang="en-US" sz="2600" dirty="0"/>
              <a:t> </a:t>
            </a:r>
            <a:r>
              <a:rPr lang="en-US" sz="2600" dirty="0" err="1"/>
              <a:t>neque</a:t>
            </a:r>
            <a:r>
              <a:rPr lang="en-US" sz="2600" dirty="0"/>
              <a:t> </a:t>
            </a:r>
            <a:r>
              <a:rPr lang="en-US" sz="2600" dirty="0" err="1"/>
              <a:t>tellus</a:t>
            </a:r>
            <a:r>
              <a:rPr lang="en-US" sz="2600" dirty="0"/>
              <a:t>, </a:t>
            </a:r>
            <a:r>
              <a:rPr lang="en-US" sz="2600" dirty="0" err="1"/>
              <a:t>aliquam</a:t>
            </a:r>
            <a:r>
              <a:rPr lang="en-US" sz="2600" dirty="0"/>
              <a:t> ac ligula </a:t>
            </a:r>
            <a:r>
              <a:rPr lang="en-US" sz="2600" dirty="0" err="1"/>
              <a:t>eu</a:t>
            </a:r>
            <a:r>
              <a:rPr lang="en-US" sz="2600" dirty="0"/>
              <a:t>, </a:t>
            </a:r>
            <a:r>
              <a:rPr lang="en-US" sz="2600" dirty="0" err="1"/>
              <a:t>tristique</a:t>
            </a:r>
            <a:r>
              <a:rPr lang="en-US" sz="2600" dirty="0"/>
              <a:t> </a:t>
            </a:r>
            <a:r>
              <a:rPr lang="en-US" sz="2600" dirty="0" err="1"/>
              <a:t>lobortis</a:t>
            </a:r>
            <a:r>
              <a:rPr lang="en-US" sz="2600" dirty="0"/>
              <a:t> quam. </a:t>
            </a:r>
            <a:endParaRPr lang="en-US" sz="2600" dirty="0"/>
          </a:p>
        </p:txBody>
      </p:sp>
      <p:sp>
        <p:nvSpPr>
          <p:cNvPr id="44" name="Text Box 48"/>
          <p:cNvSpPr txBox="1">
            <a:spLocks noChangeArrowheads="1"/>
          </p:cNvSpPr>
          <p:nvPr/>
        </p:nvSpPr>
        <p:spPr bwMode="auto">
          <a:xfrm>
            <a:off x="314150" y="25193570"/>
            <a:ext cx="11338560" cy="117348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brightRoom" dir="t"/>
          </a:scene3d>
          <a:sp3d prstMaterial="softEdge">
            <a:bevelT/>
          </a:sp3d>
        </p:spPr>
        <p:txBody>
          <a:bodyPr lIns="438912" tIns="219456" rIns="438912" bIns="219456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800" b="1" dirty="0">
                <a:solidFill>
                  <a:schemeClr val="bg1"/>
                </a:solidFill>
                <a:latin typeface="Andalus" pitchFamily="18" charset="-78"/>
                <a:ea typeface="ＭＳ Ｐゴシック" pitchFamily="-108" charset="-128"/>
                <a:cs typeface="Andalus" pitchFamily="18" charset="-78"/>
              </a:rPr>
              <a:t>Positive News</a:t>
            </a:r>
          </a:p>
        </p:txBody>
      </p:sp>
      <p:sp>
        <p:nvSpPr>
          <p:cNvPr id="46" name="Text Box 43"/>
          <p:cNvSpPr txBox="1">
            <a:spLocks noChangeArrowheads="1"/>
          </p:cNvSpPr>
          <p:nvPr/>
        </p:nvSpPr>
        <p:spPr bwMode="auto">
          <a:xfrm>
            <a:off x="131270" y="26367051"/>
            <a:ext cx="11704320" cy="604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38912" tIns="219456" rIns="438912" bIns="219456">
            <a:spAutoFit/>
          </a:bodyPr>
          <a:lstStyle/>
          <a:p>
            <a:r>
              <a:rPr lang="en-US" sz="2600" dirty="0" smtClean="0"/>
              <a:t>Lorem </a:t>
            </a:r>
            <a:r>
              <a:rPr lang="en-US" sz="2600" dirty="0"/>
              <a:t>ipsum dolor sit </a:t>
            </a:r>
            <a:r>
              <a:rPr lang="en-US" sz="2600" dirty="0" err="1"/>
              <a:t>amet</a:t>
            </a:r>
            <a:r>
              <a:rPr lang="en-US" sz="2600" dirty="0"/>
              <a:t>, </a:t>
            </a:r>
            <a:r>
              <a:rPr lang="en-US" sz="2600" dirty="0" err="1"/>
              <a:t>consectetur</a:t>
            </a:r>
            <a:r>
              <a:rPr lang="en-US" sz="2600" dirty="0"/>
              <a:t> </a:t>
            </a:r>
            <a:r>
              <a:rPr lang="en-US" sz="2600" dirty="0" err="1"/>
              <a:t>adipiscing</a:t>
            </a:r>
            <a:r>
              <a:rPr lang="en-US" sz="2600" dirty="0"/>
              <a:t> </a:t>
            </a:r>
            <a:r>
              <a:rPr lang="en-US" sz="2600" dirty="0" err="1"/>
              <a:t>elit</a:t>
            </a:r>
            <a:r>
              <a:rPr lang="en-US" sz="2600" dirty="0"/>
              <a:t>. </a:t>
            </a:r>
            <a:r>
              <a:rPr lang="en-US" sz="2600" dirty="0" err="1"/>
              <a:t>Aenean</a:t>
            </a:r>
            <a:r>
              <a:rPr lang="en-US" sz="2600" dirty="0"/>
              <a:t> </a:t>
            </a:r>
            <a:r>
              <a:rPr lang="en-US" sz="2600" dirty="0" err="1"/>
              <a:t>interdum</a:t>
            </a:r>
            <a:r>
              <a:rPr lang="en-US" sz="2600" dirty="0"/>
              <a:t> </a:t>
            </a:r>
            <a:r>
              <a:rPr lang="en-US" sz="2600" dirty="0" err="1"/>
              <a:t>turpis</a:t>
            </a:r>
            <a:r>
              <a:rPr lang="en-US" sz="2600" dirty="0"/>
              <a:t> at convallis </a:t>
            </a:r>
            <a:r>
              <a:rPr lang="en-US" sz="2600" dirty="0" err="1"/>
              <a:t>convallis</a:t>
            </a:r>
            <a:r>
              <a:rPr lang="en-US" sz="2600" dirty="0"/>
              <a:t>. Class </a:t>
            </a:r>
            <a:r>
              <a:rPr lang="en-US" sz="2600" dirty="0" err="1"/>
              <a:t>aptent</a:t>
            </a:r>
            <a:r>
              <a:rPr lang="en-US" sz="2600" dirty="0"/>
              <a:t> </a:t>
            </a:r>
            <a:r>
              <a:rPr lang="en-US" sz="2600" dirty="0" err="1"/>
              <a:t>taciti</a:t>
            </a:r>
            <a:r>
              <a:rPr lang="en-US" sz="2600" dirty="0"/>
              <a:t> </a:t>
            </a:r>
            <a:r>
              <a:rPr lang="en-US" sz="2600" dirty="0" err="1"/>
              <a:t>sociosqu</a:t>
            </a:r>
            <a:r>
              <a:rPr lang="en-US" sz="2600" dirty="0"/>
              <a:t> ad </a:t>
            </a:r>
            <a:r>
              <a:rPr lang="en-US" sz="2600" dirty="0" err="1"/>
              <a:t>litora</a:t>
            </a:r>
            <a:r>
              <a:rPr lang="en-US" sz="2600" dirty="0"/>
              <a:t> </a:t>
            </a:r>
            <a:r>
              <a:rPr lang="en-US" sz="2600" dirty="0" err="1"/>
              <a:t>torquent</a:t>
            </a:r>
            <a:r>
              <a:rPr lang="en-US" sz="2600" dirty="0"/>
              <a:t> per </a:t>
            </a:r>
            <a:r>
              <a:rPr lang="en-US" sz="2600" dirty="0" err="1"/>
              <a:t>conubia</a:t>
            </a:r>
            <a:r>
              <a:rPr lang="en-US" sz="2600" dirty="0"/>
              <a:t> nostra, per </a:t>
            </a:r>
            <a:r>
              <a:rPr lang="en-US" sz="2600" dirty="0" err="1"/>
              <a:t>inceptos</a:t>
            </a:r>
            <a:r>
              <a:rPr lang="en-US" sz="2600" dirty="0"/>
              <a:t> </a:t>
            </a:r>
            <a:r>
              <a:rPr lang="en-US" sz="2600" dirty="0" err="1"/>
              <a:t>himenaeos</a:t>
            </a:r>
            <a:r>
              <a:rPr lang="en-US" sz="2600" dirty="0"/>
              <a:t>. </a:t>
            </a:r>
            <a:r>
              <a:rPr lang="en-US" sz="2600" dirty="0" err="1"/>
              <a:t>Suspendisse</a:t>
            </a:r>
            <a:r>
              <a:rPr lang="en-US" sz="2600" dirty="0"/>
              <a:t> </a:t>
            </a:r>
            <a:r>
              <a:rPr lang="en-US" sz="2600" dirty="0" err="1"/>
              <a:t>varius</a:t>
            </a:r>
            <a:r>
              <a:rPr lang="en-US" sz="2600" dirty="0"/>
              <a:t> </a:t>
            </a:r>
            <a:r>
              <a:rPr lang="en-US" sz="2600" dirty="0" err="1"/>
              <a:t>sollicitudin</a:t>
            </a:r>
            <a:r>
              <a:rPr lang="en-US" sz="2600" dirty="0"/>
              <a:t> </a:t>
            </a:r>
            <a:r>
              <a:rPr lang="en-US" sz="2600" dirty="0" err="1"/>
              <a:t>sem</a:t>
            </a:r>
            <a:r>
              <a:rPr lang="en-US" sz="2600" dirty="0"/>
              <a:t> </a:t>
            </a:r>
            <a:r>
              <a:rPr lang="en-US" sz="2600" dirty="0" err="1"/>
              <a:t>vel</a:t>
            </a:r>
            <a:r>
              <a:rPr lang="en-US" sz="2600" dirty="0"/>
              <a:t> </a:t>
            </a:r>
            <a:r>
              <a:rPr lang="en-US" sz="2600" dirty="0" err="1"/>
              <a:t>aliquet</a:t>
            </a:r>
            <a:r>
              <a:rPr lang="en-US" sz="2600" dirty="0"/>
              <a:t>. </a:t>
            </a:r>
            <a:r>
              <a:rPr lang="en-US" sz="2600" dirty="0" err="1"/>
              <a:t>Sed</a:t>
            </a:r>
            <a:r>
              <a:rPr lang="en-US" sz="2600" dirty="0"/>
              <a:t> </a:t>
            </a:r>
            <a:r>
              <a:rPr lang="en-US" sz="2600" dirty="0" err="1"/>
              <a:t>congue</a:t>
            </a:r>
            <a:r>
              <a:rPr lang="en-US" sz="2600" dirty="0"/>
              <a:t> </a:t>
            </a:r>
            <a:r>
              <a:rPr lang="en-US" sz="2600" dirty="0" err="1"/>
              <a:t>erat</a:t>
            </a:r>
            <a:r>
              <a:rPr lang="en-US" sz="2600" dirty="0"/>
              <a:t> et ligula </a:t>
            </a:r>
            <a:r>
              <a:rPr lang="en-US" sz="2600" dirty="0" err="1"/>
              <a:t>suscipit</a:t>
            </a:r>
            <a:r>
              <a:rPr lang="en-US" sz="2600" dirty="0"/>
              <a:t>, a </a:t>
            </a:r>
            <a:r>
              <a:rPr lang="en-US" sz="2600" dirty="0" err="1"/>
              <a:t>lacinia</a:t>
            </a:r>
            <a:r>
              <a:rPr lang="en-US" sz="2600" dirty="0"/>
              <a:t> nisi </a:t>
            </a:r>
            <a:r>
              <a:rPr lang="en-US" sz="2600" dirty="0" err="1"/>
              <a:t>vestibulum</a:t>
            </a:r>
            <a:r>
              <a:rPr lang="en-US" sz="2600" dirty="0"/>
              <a:t>. </a:t>
            </a:r>
            <a:r>
              <a:rPr lang="en-US" sz="2600" dirty="0" err="1"/>
              <a:t>Vestibulum</a:t>
            </a:r>
            <a:r>
              <a:rPr lang="en-US" sz="2600" dirty="0"/>
              <a:t> </a:t>
            </a:r>
            <a:r>
              <a:rPr lang="en-US" sz="2600" dirty="0" err="1"/>
              <a:t>sed</a:t>
            </a:r>
            <a:r>
              <a:rPr lang="en-US" sz="2600" dirty="0"/>
              <a:t> </a:t>
            </a:r>
            <a:r>
              <a:rPr lang="en-US" sz="2600" dirty="0" err="1"/>
              <a:t>scelerisque</a:t>
            </a:r>
            <a:r>
              <a:rPr lang="en-US" sz="2600" dirty="0"/>
              <a:t> </a:t>
            </a:r>
            <a:r>
              <a:rPr lang="en-US" sz="2600" dirty="0" err="1"/>
              <a:t>sapien</a:t>
            </a:r>
            <a:r>
              <a:rPr lang="en-US" sz="2600" dirty="0"/>
              <a:t>. </a:t>
            </a:r>
            <a:r>
              <a:rPr lang="en-US" sz="2600" dirty="0" err="1"/>
              <a:t>Vivamus</a:t>
            </a:r>
            <a:r>
              <a:rPr lang="en-US" sz="2600" dirty="0"/>
              <a:t> id </a:t>
            </a:r>
            <a:r>
              <a:rPr lang="en-US" sz="2600" dirty="0" err="1"/>
              <a:t>elementum</a:t>
            </a:r>
            <a:r>
              <a:rPr lang="en-US" sz="2600" dirty="0"/>
              <a:t> libero. </a:t>
            </a:r>
            <a:r>
              <a:rPr lang="en-US" sz="2600" dirty="0" err="1"/>
              <a:t>Donec</a:t>
            </a:r>
            <a:r>
              <a:rPr lang="en-US" sz="2600" dirty="0"/>
              <a:t> </a:t>
            </a:r>
            <a:r>
              <a:rPr lang="en-US" sz="2600" dirty="0" err="1"/>
              <a:t>eleifend</a:t>
            </a:r>
            <a:r>
              <a:rPr lang="en-US" sz="2600" dirty="0"/>
              <a:t> </a:t>
            </a:r>
            <a:r>
              <a:rPr lang="en-US" sz="2600" dirty="0" err="1"/>
              <a:t>velit</a:t>
            </a:r>
            <a:r>
              <a:rPr lang="en-US" sz="2600" dirty="0"/>
              <a:t> at libero semper convallis. In quam magna, </a:t>
            </a:r>
            <a:r>
              <a:rPr lang="en-US" sz="2600" dirty="0" err="1"/>
              <a:t>eleifend</a:t>
            </a:r>
            <a:r>
              <a:rPr lang="en-US" sz="2600" dirty="0"/>
              <a:t> </a:t>
            </a:r>
            <a:r>
              <a:rPr lang="en-US" sz="2600" dirty="0" err="1"/>
              <a:t>ultricies</a:t>
            </a:r>
            <a:r>
              <a:rPr lang="en-US" sz="2600" dirty="0"/>
              <a:t> </a:t>
            </a:r>
            <a:r>
              <a:rPr lang="en-US" sz="2600" dirty="0" err="1"/>
              <a:t>posuere</a:t>
            </a:r>
            <a:r>
              <a:rPr lang="en-US" sz="2600" dirty="0"/>
              <a:t> </a:t>
            </a:r>
            <a:r>
              <a:rPr lang="en-US" sz="2600" dirty="0" err="1"/>
              <a:t>eget</a:t>
            </a:r>
            <a:r>
              <a:rPr lang="en-US" sz="2600" dirty="0"/>
              <a:t>, semper </a:t>
            </a:r>
            <a:r>
              <a:rPr lang="en-US" sz="2600" dirty="0" err="1"/>
              <a:t>quis</a:t>
            </a:r>
            <a:r>
              <a:rPr lang="en-US" sz="2600" dirty="0"/>
              <a:t> dui. </a:t>
            </a:r>
            <a:r>
              <a:rPr lang="en-US" sz="2600" dirty="0" err="1"/>
              <a:t>Ut</a:t>
            </a:r>
            <a:r>
              <a:rPr lang="en-US" sz="2600" dirty="0"/>
              <a:t> </a:t>
            </a:r>
            <a:r>
              <a:rPr lang="en-US" sz="2600" dirty="0" err="1"/>
              <a:t>sed</a:t>
            </a:r>
            <a:r>
              <a:rPr lang="en-US" sz="2600" dirty="0"/>
              <a:t> </a:t>
            </a:r>
            <a:r>
              <a:rPr lang="en-US" sz="2600" dirty="0" err="1"/>
              <a:t>pulvinar</a:t>
            </a:r>
            <a:r>
              <a:rPr lang="en-US" sz="2600" dirty="0"/>
              <a:t> </a:t>
            </a:r>
            <a:r>
              <a:rPr lang="en-US" sz="2600" dirty="0" err="1"/>
              <a:t>urna</a:t>
            </a:r>
            <a:r>
              <a:rPr lang="en-US" sz="2600" dirty="0"/>
              <a:t>, ac </a:t>
            </a:r>
            <a:r>
              <a:rPr lang="en-US" sz="2600" dirty="0" err="1"/>
              <a:t>efficitur</a:t>
            </a:r>
            <a:r>
              <a:rPr lang="en-US" sz="2600" dirty="0"/>
              <a:t> </a:t>
            </a:r>
            <a:r>
              <a:rPr lang="en-US" sz="2600" dirty="0" err="1"/>
              <a:t>sapien</a:t>
            </a:r>
            <a:r>
              <a:rPr lang="en-US" sz="2600" dirty="0"/>
              <a:t>. </a:t>
            </a:r>
            <a:r>
              <a:rPr lang="en-US" sz="2600" dirty="0" err="1"/>
              <a:t>Nulla</a:t>
            </a:r>
            <a:r>
              <a:rPr lang="en-US" sz="2600" dirty="0"/>
              <a:t> </a:t>
            </a:r>
            <a:r>
              <a:rPr lang="en-US" sz="2600" dirty="0" err="1"/>
              <a:t>ultricies</a:t>
            </a:r>
            <a:r>
              <a:rPr lang="en-US" sz="2600" dirty="0"/>
              <a:t> </a:t>
            </a:r>
            <a:r>
              <a:rPr lang="en-US" sz="2600" dirty="0" err="1"/>
              <a:t>erat</a:t>
            </a:r>
            <a:r>
              <a:rPr lang="en-US" sz="2600" dirty="0"/>
              <a:t> id </a:t>
            </a:r>
            <a:r>
              <a:rPr lang="en-US" sz="2600" dirty="0" err="1"/>
              <a:t>lacinia</a:t>
            </a:r>
            <a:r>
              <a:rPr lang="en-US" sz="2600" dirty="0"/>
              <a:t> </a:t>
            </a:r>
            <a:r>
              <a:rPr lang="en-US" sz="2600" dirty="0" err="1"/>
              <a:t>euismod</a:t>
            </a:r>
            <a:r>
              <a:rPr lang="en-US" sz="2600" dirty="0"/>
              <a:t>. </a:t>
            </a:r>
            <a:r>
              <a:rPr lang="en-US" sz="2600" dirty="0" err="1"/>
              <a:t>Donec</a:t>
            </a:r>
            <a:r>
              <a:rPr lang="en-US" sz="2600" dirty="0"/>
              <a:t> </a:t>
            </a:r>
            <a:r>
              <a:rPr lang="en-US" sz="2600" dirty="0" err="1"/>
              <a:t>quis</a:t>
            </a:r>
            <a:r>
              <a:rPr lang="en-US" sz="2600" dirty="0"/>
              <a:t> pharetra </a:t>
            </a:r>
            <a:r>
              <a:rPr lang="en-US" sz="2600" dirty="0" err="1"/>
              <a:t>purus</a:t>
            </a:r>
            <a:r>
              <a:rPr lang="en-US" sz="2600" dirty="0"/>
              <a:t>. Maecenas et </a:t>
            </a:r>
            <a:r>
              <a:rPr lang="en-US" sz="2600" dirty="0" err="1"/>
              <a:t>placerat</a:t>
            </a:r>
            <a:r>
              <a:rPr lang="en-US" sz="2600" dirty="0"/>
              <a:t> ipsum. </a:t>
            </a:r>
            <a:r>
              <a:rPr lang="en-US" sz="2600" dirty="0" err="1"/>
              <a:t>Fusce</a:t>
            </a:r>
            <a:r>
              <a:rPr lang="en-US" sz="2600" dirty="0"/>
              <a:t> </a:t>
            </a:r>
            <a:r>
              <a:rPr lang="en-US" sz="2600" dirty="0" err="1"/>
              <a:t>quis</a:t>
            </a:r>
            <a:r>
              <a:rPr lang="en-US" sz="2600" dirty="0"/>
              <a:t> quam sit </a:t>
            </a:r>
            <a:r>
              <a:rPr lang="en-US" sz="2600" dirty="0" err="1"/>
              <a:t>amet</a:t>
            </a:r>
            <a:r>
              <a:rPr lang="en-US" sz="2600" dirty="0"/>
              <a:t> </a:t>
            </a:r>
            <a:r>
              <a:rPr lang="en-US" sz="2600" dirty="0" err="1"/>
              <a:t>lectus</a:t>
            </a:r>
            <a:r>
              <a:rPr lang="en-US" sz="2600" dirty="0"/>
              <a:t> </a:t>
            </a:r>
            <a:r>
              <a:rPr lang="en-US" sz="2600" dirty="0" err="1"/>
              <a:t>tincidunt</a:t>
            </a:r>
            <a:r>
              <a:rPr lang="en-US" sz="2600" dirty="0"/>
              <a:t> </a:t>
            </a:r>
            <a:r>
              <a:rPr lang="en-US" sz="2600" dirty="0" err="1"/>
              <a:t>malesuada</a:t>
            </a:r>
            <a:r>
              <a:rPr lang="en-US" sz="2600" dirty="0"/>
              <a:t> ac in dolor. Nam et </a:t>
            </a:r>
            <a:r>
              <a:rPr lang="en-US" sz="2600" dirty="0" err="1"/>
              <a:t>iaculis</a:t>
            </a:r>
            <a:r>
              <a:rPr lang="en-US" sz="2600" dirty="0"/>
              <a:t> </a:t>
            </a:r>
            <a:r>
              <a:rPr lang="en-US" sz="2600" dirty="0" err="1"/>
              <a:t>justo</a:t>
            </a:r>
            <a:r>
              <a:rPr lang="en-US" sz="2600" dirty="0"/>
              <a:t>, </a:t>
            </a:r>
            <a:r>
              <a:rPr lang="en-US" sz="2600" dirty="0" err="1"/>
              <a:t>nec</a:t>
            </a:r>
            <a:r>
              <a:rPr lang="en-US" sz="2600" dirty="0"/>
              <a:t> </a:t>
            </a:r>
            <a:r>
              <a:rPr lang="en-US" sz="2600" dirty="0" err="1"/>
              <a:t>volutpat</a:t>
            </a:r>
            <a:r>
              <a:rPr lang="en-US" sz="2600" dirty="0"/>
              <a:t> libero. </a:t>
            </a:r>
            <a:r>
              <a:rPr lang="en-US" sz="2600" dirty="0" err="1"/>
              <a:t>Fusce</a:t>
            </a:r>
            <a:r>
              <a:rPr lang="en-US" sz="2600" dirty="0"/>
              <a:t> </a:t>
            </a:r>
            <a:r>
              <a:rPr lang="en-US" sz="2600" dirty="0" err="1"/>
              <a:t>sagittis</a:t>
            </a:r>
            <a:r>
              <a:rPr lang="en-US" sz="2600" dirty="0"/>
              <a:t> </a:t>
            </a:r>
            <a:r>
              <a:rPr lang="en-US" sz="2600" dirty="0" err="1"/>
              <a:t>augue</a:t>
            </a:r>
            <a:r>
              <a:rPr lang="en-US" sz="2600" dirty="0"/>
              <a:t> non nisi </a:t>
            </a:r>
            <a:r>
              <a:rPr lang="en-US" sz="2600" dirty="0" err="1"/>
              <a:t>sagittis</a:t>
            </a:r>
            <a:r>
              <a:rPr lang="en-US" sz="2600" dirty="0"/>
              <a:t>, </a:t>
            </a:r>
            <a:r>
              <a:rPr lang="en-US" sz="2600" dirty="0" err="1"/>
              <a:t>vel</a:t>
            </a:r>
            <a:r>
              <a:rPr lang="en-US" sz="2600" dirty="0"/>
              <a:t> </a:t>
            </a:r>
            <a:r>
              <a:rPr lang="en-US" sz="2600" dirty="0" err="1"/>
              <a:t>ornare</a:t>
            </a:r>
            <a:r>
              <a:rPr lang="en-US" sz="2600" dirty="0"/>
              <a:t> </a:t>
            </a:r>
            <a:r>
              <a:rPr lang="en-US" sz="2600" dirty="0" err="1"/>
              <a:t>tortor</a:t>
            </a:r>
            <a:r>
              <a:rPr lang="en-US" sz="2600" dirty="0"/>
              <a:t> </a:t>
            </a:r>
            <a:r>
              <a:rPr lang="en-US" sz="2600" dirty="0" err="1"/>
              <a:t>molestie</a:t>
            </a:r>
            <a:r>
              <a:rPr lang="en-US" sz="2600" dirty="0"/>
              <a:t>.</a:t>
            </a:r>
          </a:p>
          <a:p>
            <a:endParaRPr lang="en-US" sz="2600" dirty="0"/>
          </a:p>
          <a:p>
            <a:r>
              <a:rPr lang="en-US" sz="2600" dirty="0" err="1"/>
              <a:t>Vestibulum</a:t>
            </a:r>
            <a:r>
              <a:rPr lang="en-US" sz="2600" dirty="0"/>
              <a:t> </a:t>
            </a:r>
            <a:r>
              <a:rPr lang="en-US" sz="2600" dirty="0" err="1"/>
              <a:t>lobortis</a:t>
            </a:r>
            <a:r>
              <a:rPr lang="en-US" sz="2600" dirty="0"/>
              <a:t> </a:t>
            </a:r>
            <a:r>
              <a:rPr lang="en-US" sz="2600" dirty="0" err="1"/>
              <a:t>sapien</a:t>
            </a:r>
            <a:r>
              <a:rPr lang="en-US" sz="2600" dirty="0"/>
              <a:t> et nisi </a:t>
            </a:r>
            <a:r>
              <a:rPr lang="en-US" sz="2600" dirty="0" err="1"/>
              <a:t>vestibulum</a:t>
            </a:r>
            <a:r>
              <a:rPr lang="en-US" sz="2600" dirty="0"/>
              <a:t> dictum. </a:t>
            </a:r>
            <a:r>
              <a:rPr lang="en-US" sz="2600" dirty="0" err="1"/>
              <a:t>Vestibulum</a:t>
            </a:r>
            <a:r>
              <a:rPr lang="en-US" sz="2600" dirty="0"/>
              <a:t> </a:t>
            </a:r>
            <a:r>
              <a:rPr lang="en-US" sz="2600" dirty="0" err="1"/>
              <a:t>venenatis</a:t>
            </a:r>
            <a:r>
              <a:rPr lang="en-US" sz="2600" dirty="0"/>
              <a:t> nisi ac ligula </a:t>
            </a:r>
            <a:r>
              <a:rPr lang="en-US" sz="2600" dirty="0" err="1"/>
              <a:t>iaculis</a:t>
            </a:r>
            <a:r>
              <a:rPr lang="en-US" sz="2600" dirty="0"/>
              <a:t> </a:t>
            </a:r>
            <a:r>
              <a:rPr lang="en-US" sz="2600" dirty="0" err="1"/>
              <a:t>tincidunt</a:t>
            </a:r>
            <a:r>
              <a:rPr lang="en-US" sz="2600" dirty="0"/>
              <a:t>. Nunc dolor </a:t>
            </a:r>
            <a:r>
              <a:rPr lang="en-US" sz="2600" dirty="0" err="1"/>
              <a:t>augue</a:t>
            </a:r>
            <a:r>
              <a:rPr lang="en-US" sz="2600" dirty="0"/>
              <a:t>, </a:t>
            </a:r>
            <a:r>
              <a:rPr lang="en-US" sz="2600" dirty="0" err="1"/>
              <a:t>laoreet</a:t>
            </a:r>
            <a:r>
              <a:rPr lang="en-US" sz="2600" dirty="0"/>
              <a:t> </a:t>
            </a:r>
            <a:r>
              <a:rPr lang="en-US" sz="2600" dirty="0" err="1"/>
              <a:t>eget</a:t>
            </a:r>
            <a:r>
              <a:rPr lang="en-US" sz="2600" dirty="0"/>
              <a:t> </a:t>
            </a:r>
            <a:r>
              <a:rPr lang="en-US" sz="2600" dirty="0" err="1"/>
              <a:t>viverra</a:t>
            </a:r>
            <a:r>
              <a:rPr lang="en-US" sz="2600" dirty="0"/>
              <a:t> </a:t>
            </a:r>
            <a:r>
              <a:rPr lang="en-US" sz="2600" dirty="0" err="1"/>
              <a:t>vel</a:t>
            </a:r>
            <a:r>
              <a:rPr lang="en-US" sz="2600" dirty="0"/>
              <a:t>, </a:t>
            </a:r>
            <a:r>
              <a:rPr lang="en-US" sz="2600" dirty="0" err="1"/>
              <a:t>bibendum</a:t>
            </a:r>
            <a:r>
              <a:rPr lang="en-US" sz="2600" dirty="0"/>
              <a:t> </a:t>
            </a:r>
            <a:r>
              <a:rPr lang="en-US" sz="2600" dirty="0" err="1"/>
              <a:t>placerat</a:t>
            </a:r>
            <a:r>
              <a:rPr lang="en-US" sz="2600" dirty="0"/>
              <a:t> </a:t>
            </a:r>
            <a:r>
              <a:rPr lang="en-US" sz="2600" dirty="0" err="1"/>
              <a:t>nisl</a:t>
            </a:r>
            <a:r>
              <a:rPr lang="en-US" sz="2600" dirty="0"/>
              <a:t>. </a:t>
            </a:r>
            <a:endParaRPr lang="en-US" sz="2600" dirty="0"/>
          </a:p>
        </p:txBody>
      </p:sp>
      <p:sp>
        <p:nvSpPr>
          <p:cNvPr id="49" name="TextBox 33"/>
          <p:cNvSpPr txBox="1">
            <a:spLocks noChangeArrowheads="1"/>
          </p:cNvSpPr>
          <p:nvPr/>
        </p:nvSpPr>
        <p:spPr bwMode="auto">
          <a:xfrm>
            <a:off x="31821120" y="7337937"/>
            <a:ext cx="12070080" cy="15801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38912" tIns="219456" rIns="438912" bIns="219456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 err="1" smtClean="0"/>
              <a:t>Duis</a:t>
            </a:r>
            <a:r>
              <a:rPr lang="en-US" sz="4000" dirty="0" smtClean="0"/>
              <a:t> </a:t>
            </a:r>
            <a:r>
              <a:rPr lang="en-US" sz="4000" dirty="0"/>
              <a:t>et </a:t>
            </a:r>
            <a:r>
              <a:rPr lang="en-US" sz="4000" dirty="0" err="1"/>
              <a:t>est</a:t>
            </a:r>
            <a:r>
              <a:rPr lang="en-US" sz="4000" dirty="0"/>
              <a:t> </a:t>
            </a:r>
            <a:r>
              <a:rPr lang="en-US" sz="4000" dirty="0" err="1"/>
              <a:t>fringilla</a:t>
            </a:r>
            <a:r>
              <a:rPr lang="en-US" sz="4000" dirty="0"/>
              <a:t>, </a:t>
            </a:r>
            <a:r>
              <a:rPr lang="en-US" sz="4000" dirty="0" err="1"/>
              <a:t>porttitor</a:t>
            </a:r>
            <a:r>
              <a:rPr lang="en-US" sz="4000" dirty="0"/>
              <a:t> </a:t>
            </a:r>
            <a:r>
              <a:rPr lang="en-US" sz="4000" dirty="0" err="1"/>
              <a:t>lectus</a:t>
            </a:r>
            <a:r>
              <a:rPr lang="en-US" sz="4000" dirty="0"/>
              <a:t> a, </a:t>
            </a:r>
            <a:r>
              <a:rPr lang="en-US" sz="4000" dirty="0" err="1"/>
              <a:t>efficitur</a:t>
            </a:r>
            <a:r>
              <a:rPr lang="en-US" sz="4000" dirty="0"/>
              <a:t> </a:t>
            </a:r>
            <a:r>
              <a:rPr lang="en-US" sz="4000" dirty="0" err="1"/>
              <a:t>urna</a:t>
            </a:r>
            <a:r>
              <a:rPr lang="en-US" sz="4000" dirty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/>
              <a:t>Aliquam</a:t>
            </a:r>
            <a:r>
              <a:rPr lang="en-US" sz="4000" dirty="0"/>
              <a:t> in </a:t>
            </a:r>
            <a:r>
              <a:rPr lang="en-US" sz="4000" dirty="0" err="1"/>
              <a:t>lectus</a:t>
            </a:r>
            <a:r>
              <a:rPr lang="en-US" sz="4000" dirty="0"/>
              <a:t> a </a:t>
            </a:r>
            <a:r>
              <a:rPr lang="en-US" sz="4000" dirty="0" err="1"/>
              <a:t>tellus</a:t>
            </a:r>
            <a:r>
              <a:rPr lang="en-US" sz="4000" dirty="0"/>
              <a:t> </a:t>
            </a:r>
            <a:r>
              <a:rPr lang="en-US" sz="4000" dirty="0" err="1"/>
              <a:t>fringilla</a:t>
            </a:r>
            <a:r>
              <a:rPr lang="en-US" sz="4000" dirty="0"/>
              <a:t> </a:t>
            </a:r>
            <a:r>
              <a:rPr lang="en-US" sz="4000" dirty="0" err="1"/>
              <a:t>maximus</a:t>
            </a:r>
            <a:r>
              <a:rPr lang="en-US" sz="4000" dirty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/>
              <a:t>Cras</a:t>
            </a:r>
            <a:r>
              <a:rPr lang="en-US" sz="4000" dirty="0"/>
              <a:t> </a:t>
            </a:r>
            <a:r>
              <a:rPr lang="en-US" sz="4000" dirty="0" err="1"/>
              <a:t>nec</a:t>
            </a:r>
            <a:r>
              <a:rPr lang="en-US" sz="4000" dirty="0"/>
              <a:t> </a:t>
            </a:r>
            <a:r>
              <a:rPr lang="en-US" sz="4000" dirty="0" err="1"/>
              <a:t>nunc</a:t>
            </a:r>
            <a:r>
              <a:rPr lang="en-US" sz="4000" dirty="0"/>
              <a:t> </a:t>
            </a:r>
            <a:r>
              <a:rPr lang="en-US" sz="4000" dirty="0" err="1"/>
              <a:t>nec</a:t>
            </a:r>
            <a:r>
              <a:rPr lang="en-US" sz="4000" dirty="0"/>
              <a:t> </a:t>
            </a:r>
            <a:r>
              <a:rPr lang="en-US" sz="4000" dirty="0" err="1"/>
              <a:t>orci</a:t>
            </a:r>
            <a:r>
              <a:rPr lang="en-US" sz="4000" dirty="0"/>
              <a:t> </a:t>
            </a:r>
            <a:r>
              <a:rPr lang="en-US" sz="4000" dirty="0" err="1"/>
              <a:t>blandit</a:t>
            </a:r>
            <a:r>
              <a:rPr lang="en-US" sz="4000" dirty="0"/>
              <a:t> tempus non et nisi.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Nunc </a:t>
            </a:r>
            <a:r>
              <a:rPr lang="en-US" sz="4000" dirty="0" err="1"/>
              <a:t>lobortis</a:t>
            </a:r>
            <a:r>
              <a:rPr lang="en-US" sz="4000" dirty="0"/>
              <a:t> </a:t>
            </a:r>
            <a:r>
              <a:rPr lang="en-US" sz="4000" dirty="0" err="1"/>
              <a:t>leo</a:t>
            </a:r>
            <a:r>
              <a:rPr lang="en-US" sz="4000" dirty="0"/>
              <a:t> non </a:t>
            </a:r>
            <a:r>
              <a:rPr lang="en-US" sz="4000" dirty="0" err="1"/>
              <a:t>sem</a:t>
            </a:r>
            <a:r>
              <a:rPr lang="en-US" sz="4000" dirty="0"/>
              <a:t> </a:t>
            </a:r>
            <a:r>
              <a:rPr lang="en-US" sz="4000" dirty="0" err="1"/>
              <a:t>iaculis</a:t>
            </a:r>
            <a:r>
              <a:rPr lang="en-US" sz="4000" dirty="0"/>
              <a:t>, </a:t>
            </a:r>
            <a:r>
              <a:rPr lang="en-US" sz="4000" dirty="0" err="1"/>
              <a:t>vel</a:t>
            </a:r>
            <a:r>
              <a:rPr lang="en-US" sz="4000" dirty="0"/>
              <a:t> </a:t>
            </a:r>
            <a:r>
              <a:rPr lang="en-US" sz="4000" dirty="0" err="1"/>
              <a:t>varius</a:t>
            </a:r>
            <a:r>
              <a:rPr lang="en-US" sz="4000" dirty="0"/>
              <a:t> ante </a:t>
            </a:r>
            <a:r>
              <a:rPr lang="en-US" sz="4000" dirty="0" err="1"/>
              <a:t>pretium</a:t>
            </a:r>
            <a:r>
              <a:rPr lang="en-US" sz="4000" dirty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/>
              <a:t>Aenean</a:t>
            </a:r>
            <a:r>
              <a:rPr lang="en-US" sz="4000" dirty="0"/>
              <a:t> </a:t>
            </a:r>
            <a:r>
              <a:rPr lang="en-US" sz="4000" dirty="0" err="1"/>
              <a:t>vel</a:t>
            </a:r>
            <a:r>
              <a:rPr lang="en-US" sz="4000" dirty="0"/>
              <a:t> </a:t>
            </a:r>
            <a:r>
              <a:rPr lang="en-US" sz="4000" dirty="0" err="1"/>
              <a:t>purus</a:t>
            </a:r>
            <a:r>
              <a:rPr lang="en-US" sz="4000" dirty="0"/>
              <a:t> ac </a:t>
            </a:r>
            <a:r>
              <a:rPr lang="en-US" sz="4000" dirty="0" err="1"/>
              <a:t>purus</a:t>
            </a:r>
            <a:r>
              <a:rPr lang="en-US" sz="4000" dirty="0"/>
              <a:t> </a:t>
            </a:r>
            <a:r>
              <a:rPr lang="en-US" sz="4000" dirty="0" err="1"/>
              <a:t>pretium</a:t>
            </a:r>
            <a:r>
              <a:rPr lang="en-US" sz="4000" dirty="0"/>
              <a:t> </a:t>
            </a:r>
            <a:r>
              <a:rPr lang="en-US" sz="4000" dirty="0" err="1"/>
              <a:t>ullamcorper</a:t>
            </a:r>
            <a:r>
              <a:rPr lang="en-US" sz="4000" dirty="0"/>
              <a:t> in at quam.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/>
              <a:t>Quisque</a:t>
            </a:r>
            <a:r>
              <a:rPr lang="en-US" sz="4000" dirty="0"/>
              <a:t> ac dolor </a:t>
            </a:r>
            <a:r>
              <a:rPr lang="en-US" sz="4000" dirty="0" err="1"/>
              <a:t>posuere</a:t>
            </a:r>
            <a:r>
              <a:rPr lang="en-US" sz="4000" dirty="0"/>
              <a:t>, </a:t>
            </a:r>
            <a:r>
              <a:rPr lang="en-US" sz="4000" dirty="0" err="1"/>
              <a:t>lobortis</a:t>
            </a:r>
            <a:r>
              <a:rPr lang="en-US" sz="4000" dirty="0"/>
              <a:t> </a:t>
            </a:r>
            <a:r>
              <a:rPr lang="en-US" sz="4000" dirty="0" err="1"/>
              <a:t>diam</a:t>
            </a:r>
            <a:r>
              <a:rPr lang="en-US" sz="4000" dirty="0"/>
              <a:t> </a:t>
            </a:r>
            <a:r>
              <a:rPr lang="en-US" sz="4000" dirty="0" err="1"/>
              <a:t>quis</a:t>
            </a:r>
            <a:r>
              <a:rPr lang="en-US" sz="4000" dirty="0"/>
              <a:t>, </a:t>
            </a:r>
            <a:r>
              <a:rPr lang="en-US" sz="4000" dirty="0" err="1"/>
              <a:t>sagittis</a:t>
            </a:r>
            <a:r>
              <a:rPr lang="en-US" sz="4000" dirty="0"/>
              <a:t> ipsum.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/>
              <a:t>Quisque</a:t>
            </a:r>
            <a:r>
              <a:rPr lang="en-US" sz="4000" dirty="0"/>
              <a:t> tempus </a:t>
            </a:r>
            <a:r>
              <a:rPr lang="en-US" sz="4000" dirty="0" err="1"/>
              <a:t>neque</a:t>
            </a:r>
            <a:r>
              <a:rPr lang="en-US" sz="4000" dirty="0"/>
              <a:t> </a:t>
            </a:r>
            <a:r>
              <a:rPr lang="en-US" sz="4000" dirty="0" err="1"/>
              <a:t>eget</a:t>
            </a:r>
            <a:r>
              <a:rPr lang="en-US" sz="4000" dirty="0"/>
              <a:t> </a:t>
            </a:r>
            <a:r>
              <a:rPr lang="en-US" sz="4000" dirty="0" err="1"/>
              <a:t>odio</a:t>
            </a:r>
            <a:r>
              <a:rPr lang="en-US" sz="4000" dirty="0"/>
              <a:t> </a:t>
            </a:r>
            <a:r>
              <a:rPr lang="en-US" sz="4000" dirty="0" err="1"/>
              <a:t>scelerisque</a:t>
            </a:r>
            <a:r>
              <a:rPr lang="en-US" sz="4000" dirty="0"/>
              <a:t> </a:t>
            </a:r>
            <a:r>
              <a:rPr lang="en-US" sz="4000" dirty="0" err="1"/>
              <a:t>sagittis</a:t>
            </a:r>
            <a:r>
              <a:rPr lang="en-US" sz="4000" dirty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/>
              <a:t>Etiam</a:t>
            </a:r>
            <a:r>
              <a:rPr lang="en-US" sz="4000" dirty="0"/>
              <a:t> </a:t>
            </a:r>
            <a:r>
              <a:rPr lang="en-US" sz="4000" dirty="0" err="1"/>
              <a:t>vehicula</a:t>
            </a:r>
            <a:r>
              <a:rPr lang="en-US" sz="4000" dirty="0"/>
              <a:t> quam </a:t>
            </a:r>
            <a:r>
              <a:rPr lang="en-US" sz="4000" dirty="0" err="1"/>
              <a:t>eget</a:t>
            </a:r>
            <a:r>
              <a:rPr lang="en-US" sz="4000" dirty="0"/>
              <a:t> </a:t>
            </a:r>
            <a:r>
              <a:rPr lang="en-US" sz="4000" dirty="0" err="1"/>
              <a:t>leo</a:t>
            </a:r>
            <a:r>
              <a:rPr lang="en-US" sz="4000" dirty="0"/>
              <a:t> </a:t>
            </a:r>
            <a:r>
              <a:rPr lang="en-US" sz="4000" dirty="0" err="1"/>
              <a:t>tincidunt</a:t>
            </a:r>
            <a:r>
              <a:rPr lang="en-US" sz="4000" dirty="0"/>
              <a:t>, </a:t>
            </a:r>
            <a:r>
              <a:rPr lang="en-US" sz="4000" dirty="0" err="1"/>
              <a:t>posuere</a:t>
            </a:r>
            <a:r>
              <a:rPr lang="en-US" sz="4000" dirty="0"/>
              <a:t> </a:t>
            </a:r>
            <a:r>
              <a:rPr lang="en-US" sz="4000" dirty="0" err="1"/>
              <a:t>posuere</a:t>
            </a:r>
            <a:r>
              <a:rPr lang="en-US" sz="4000" dirty="0"/>
              <a:t> lacus </a:t>
            </a:r>
            <a:r>
              <a:rPr lang="en-US" sz="4000" dirty="0" err="1"/>
              <a:t>sagittis</a:t>
            </a:r>
            <a:r>
              <a:rPr lang="en-US" sz="4000" dirty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Integer </a:t>
            </a:r>
            <a:r>
              <a:rPr lang="en-US" sz="4000" dirty="0" err="1"/>
              <a:t>interdum</a:t>
            </a:r>
            <a:r>
              <a:rPr lang="en-US" sz="4000" dirty="0"/>
              <a:t> </a:t>
            </a:r>
            <a:r>
              <a:rPr lang="en-US" sz="4000" dirty="0" err="1"/>
              <a:t>risus</a:t>
            </a:r>
            <a:r>
              <a:rPr lang="en-US" sz="4000" dirty="0"/>
              <a:t> </a:t>
            </a:r>
            <a:r>
              <a:rPr lang="en-US" sz="4000" dirty="0" err="1"/>
              <a:t>eu</a:t>
            </a:r>
            <a:r>
              <a:rPr lang="en-US" sz="4000" dirty="0"/>
              <a:t> magna </a:t>
            </a:r>
            <a:r>
              <a:rPr lang="en-US" sz="4000" dirty="0" err="1"/>
              <a:t>bibendum</a:t>
            </a:r>
            <a:r>
              <a:rPr lang="en-US" sz="4000" dirty="0"/>
              <a:t>, at </a:t>
            </a:r>
            <a:r>
              <a:rPr lang="en-US" sz="4000" dirty="0" err="1"/>
              <a:t>pulvinar</a:t>
            </a:r>
            <a:r>
              <a:rPr lang="en-US" sz="4000" dirty="0"/>
              <a:t> </a:t>
            </a:r>
            <a:r>
              <a:rPr lang="en-US" sz="4000" dirty="0" err="1"/>
              <a:t>lectus</a:t>
            </a:r>
            <a:r>
              <a:rPr lang="en-US" sz="4000" dirty="0"/>
              <a:t> cursus.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/>
              <a:t>Vestibulum</a:t>
            </a:r>
            <a:r>
              <a:rPr lang="en-US" sz="4000" dirty="0"/>
              <a:t> ac quam convallis, </a:t>
            </a:r>
            <a:r>
              <a:rPr lang="en-US" sz="4000" dirty="0" err="1"/>
              <a:t>egestas</a:t>
            </a:r>
            <a:r>
              <a:rPr lang="en-US" sz="4000" dirty="0"/>
              <a:t> quam </a:t>
            </a:r>
            <a:r>
              <a:rPr lang="en-US" sz="4000" dirty="0" err="1"/>
              <a:t>sed</a:t>
            </a:r>
            <a:r>
              <a:rPr lang="en-US" sz="4000" dirty="0"/>
              <a:t>, </a:t>
            </a:r>
            <a:r>
              <a:rPr lang="en-US" sz="4000" dirty="0" err="1"/>
              <a:t>lobortis</a:t>
            </a:r>
            <a:r>
              <a:rPr lang="en-US" sz="4000" dirty="0"/>
              <a:t> </a:t>
            </a:r>
            <a:r>
              <a:rPr lang="en-US" sz="4000" dirty="0" err="1"/>
              <a:t>tortor</a:t>
            </a:r>
            <a:r>
              <a:rPr lang="en-US" sz="4000" dirty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/>
              <a:t>Vestibulum</a:t>
            </a:r>
            <a:r>
              <a:rPr lang="en-US" sz="4000" dirty="0"/>
              <a:t> </a:t>
            </a:r>
            <a:r>
              <a:rPr lang="en-US" sz="4000" dirty="0" err="1"/>
              <a:t>fermentum</a:t>
            </a:r>
            <a:r>
              <a:rPr lang="en-US" sz="4000" dirty="0"/>
              <a:t> </a:t>
            </a:r>
            <a:r>
              <a:rPr lang="en-US" sz="4000" dirty="0" err="1"/>
              <a:t>urna</a:t>
            </a:r>
            <a:r>
              <a:rPr lang="en-US" sz="4000" dirty="0"/>
              <a:t> </a:t>
            </a:r>
            <a:r>
              <a:rPr lang="en-US" sz="4000" dirty="0" err="1"/>
              <a:t>eget</a:t>
            </a:r>
            <a:r>
              <a:rPr lang="en-US" sz="4000" dirty="0"/>
              <a:t> </a:t>
            </a:r>
            <a:r>
              <a:rPr lang="en-US" sz="4000" dirty="0" err="1"/>
              <a:t>eros</a:t>
            </a:r>
            <a:r>
              <a:rPr lang="en-US" sz="4000" dirty="0"/>
              <a:t> </a:t>
            </a:r>
            <a:r>
              <a:rPr lang="en-US" sz="4000" dirty="0" err="1"/>
              <a:t>euismod</a:t>
            </a:r>
            <a:r>
              <a:rPr lang="en-US" sz="4000" dirty="0"/>
              <a:t>, </a:t>
            </a:r>
            <a:r>
              <a:rPr lang="en-US" sz="4000" dirty="0" err="1"/>
              <a:t>vel</a:t>
            </a:r>
            <a:r>
              <a:rPr lang="en-US" sz="4000" dirty="0"/>
              <a:t> </a:t>
            </a:r>
            <a:r>
              <a:rPr lang="en-US" sz="4000" dirty="0" err="1"/>
              <a:t>egestas</a:t>
            </a:r>
            <a:r>
              <a:rPr lang="en-US" sz="4000" dirty="0"/>
              <a:t> </a:t>
            </a:r>
            <a:r>
              <a:rPr lang="en-US" sz="4000" dirty="0" err="1"/>
              <a:t>lectus</a:t>
            </a:r>
            <a:r>
              <a:rPr lang="en-US" sz="4000" dirty="0"/>
              <a:t> </a:t>
            </a:r>
            <a:r>
              <a:rPr lang="en-US" sz="4000" dirty="0" err="1"/>
              <a:t>vestibulum</a:t>
            </a:r>
            <a:r>
              <a:rPr lang="en-US" sz="4000" dirty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/>
              <a:t>Fusce</a:t>
            </a:r>
            <a:r>
              <a:rPr lang="en-US" sz="4000" dirty="0"/>
              <a:t> </a:t>
            </a:r>
            <a:r>
              <a:rPr lang="en-US" sz="4000" dirty="0" err="1"/>
              <a:t>egestas</a:t>
            </a:r>
            <a:r>
              <a:rPr lang="en-US" sz="4000" dirty="0"/>
              <a:t> </a:t>
            </a:r>
            <a:r>
              <a:rPr lang="en-US" sz="4000" dirty="0" err="1"/>
              <a:t>metus</a:t>
            </a:r>
            <a:r>
              <a:rPr lang="en-US" sz="4000" dirty="0"/>
              <a:t> convallis </a:t>
            </a:r>
            <a:r>
              <a:rPr lang="en-US" sz="4000" dirty="0" err="1"/>
              <a:t>odio</a:t>
            </a:r>
            <a:r>
              <a:rPr lang="en-US" sz="4000" dirty="0"/>
              <a:t> </a:t>
            </a:r>
            <a:r>
              <a:rPr lang="en-US" sz="4000" dirty="0" err="1"/>
              <a:t>facilisis</a:t>
            </a:r>
            <a:r>
              <a:rPr lang="en-US" sz="4000" dirty="0"/>
              <a:t> </a:t>
            </a:r>
            <a:r>
              <a:rPr lang="en-US" sz="4000" dirty="0" err="1"/>
              <a:t>aliquet</a:t>
            </a:r>
            <a:r>
              <a:rPr lang="en-US" sz="4000" dirty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 err="1"/>
              <a:t>Praesent</a:t>
            </a:r>
            <a:r>
              <a:rPr lang="en-US" sz="4000" dirty="0"/>
              <a:t> </a:t>
            </a:r>
            <a:r>
              <a:rPr lang="en-US" sz="4000" dirty="0" err="1"/>
              <a:t>euismod</a:t>
            </a:r>
            <a:r>
              <a:rPr lang="en-US" sz="4000" dirty="0"/>
              <a:t> </a:t>
            </a:r>
            <a:r>
              <a:rPr lang="en-US" sz="4000" dirty="0" err="1"/>
              <a:t>nunc</a:t>
            </a:r>
            <a:r>
              <a:rPr lang="en-US" sz="4000" dirty="0"/>
              <a:t> in </a:t>
            </a:r>
            <a:r>
              <a:rPr lang="en-US" sz="4000" dirty="0" err="1"/>
              <a:t>interdum</a:t>
            </a:r>
            <a:r>
              <a:rPr lang="en-US" sz="4000" dirty="0"/>
              <a:t> </a:t>
            </a:r>
            <a:r>
              <a:rPr lang="en-US" sz="4000" dirty="0" err="1"/>
              <a:t>viverra</a:t>
            </a:r>
            <a:r>
              <a:rPr lang="en-US" sz="4000" dirty="0"/>
              <a:t>.</a:t>
            </a:r>
          </a:p>
          <a:p>
            <a:r>
              <a:rPr lang="en-US" sz="3900" dirty="0" smtClean="0"/>
              <a:t>                       </a:t>
            </a:r>
          </a:p>
          <a:p>
            <a:r>
              <a:rPr lang="en-US" sz="3900" dirty="0" smtClean="0"/>
              <a:t> </a:t>
            </a:r>
            <a:r>
              <a:rPr lang="en-US" sz="3900" dirty="0"/>
              <a:t>National Wildlife Foundation (2011)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411905" y="26036959"/>
            <a:ext cx="16117378" cy="6647976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r>
              <a:rPr lang="en-US" dirty="0"/>
              <a:t> </a:t>
            </a:r>
            <a:r>
              <a:rPr lang="en-US" dirty="0" smtClean="0"/>
              <a:t>1. </a:t>
            </a:r>
            <a:r>
              <a:rPr lang="en-US" dirty="0" err="1" smtClean="0"/>
              <a:t>Bartosh</a:t>
            </a:r>
            <a:r>
              <a:rPr lang="en-US" dirty="0"/>
              <a:t>, O. (2003). Environmental Education: Improving Student Achievement. Thesis. Evergreen State College, 2003.</a:t>
            </a:r>
          </a:p>
          <a:p>
            <a:r>
              <a:rPr lang="en-US" dirty="0" smtClean="0"/>
              <a:t>2. Byers</a:t>
            </a:r>
            <a:r>
              <a:rPr lang="en-US" dirty="0"/>
              <a:t>, M.S. (2010). Enjoy the health benefits of being outside.  Retrieved from http://www.newjerseynewsroom.com/healthquest/enjoy-the-health-benefits-of-being-outside.</a:t>
            </a:r>
          </a:p>
          <a:p>
            <a:r>
              <a:rPr lang="en-US" dirty="0" smtClean="0"/>
              <a:t>3. CDC</a:t>
            </a:r>
            <a:r>
              <a:rPr lang="en-US" dirty="0"/>
              <a:t>. (2008).  Childhood Obesity. </a:t>
            </a:r>
            <a:r>
              <a:rPr lang="en-US" i="1" dirty="0"/>
              <a:t>National Center for Chronic Disease Prevention and Health Promotion. Division of Adolescent and School Health..</a:t>
            </a:r>
            <a:endParaRPr lang="en-US" dirty="0"/>
          </a:p>
          <a:p>
            <a:r>
              <a:rPr lang="en-US" dirty="0" smtClean="0"/>
              <a:t>4. </a:t>
            </a:r>
            <a:r>
              <a:rPr lang="en-US" dirty="0" err="1" smtClean="0"/>
              <a:t>Delate</a:t>
            </a:r>
            <a:r>
              <a:rPr lang="en-US" dirty="0" smtClean="0"/>
              <a:t> </a:t>
            </a:r>
            <a:r>
              <a:rPr lang="en-US" dirty="0"/>
              <a:t>T, </a:t>
            </a:r>
            <a:r>
              <a:rPr lang="en-US" dirty="0" err="1"/>
              <a:t>Gelenberg</a:t>
            </a:r>
            <a:r>
              <a:rPr lang="en-US" dirty="0"/>
              <a:t> AJ, Simmons VA, </a:t>
            </a:r>
            <a:r>
              <a:rPr lang="en-US" dirty="0" err="1"/>
              <a:t>Motheral</a:t>
            </a:r>
            <a:r>
              <a:rPr lang="en-US" dirty="0"/>
              <a:t> BR. (2004). Trends in the use of antidepressant medications in a nationwide sample of commercially insured pediatric patients, 1998-2002. </a:t>
            </a:r>
            <a:r>
              <a:rPr lang="en-US" i="1" dirty="0"/>
              <a:t>Psychiatric Services</a:t>
            </a:r>
            <a:r>
              <a:rPr lang="en-US" dirty="0"/>
              <a:t>. 55(4), 387-391.</a:t>
            </a:r>
          </a:p>
          <a:p>
            <a:r>
              <a:rPr lang="en-US" dirty="0" smtClean="0"/>
              <a:t>5. Ernst</a:t>
            </a:r>
            <a:r>
              <a:rPr lang="en-US" dirty="0"/>
              <a:t>, J.  &amp;  Monroe, M. (2004). The effects of environment-based education on students’ critical thinking skills and disposition toward critical thinking. </a:t>
            </a:r>
            <a:r>
              <a:rPr lang="en-US" i="1" dirty="0"/>
              <a:t>Environmental Education Research</a:t>
            </a:r>
            <a:r>
              <a:rPr lang="en-US" dirty="0"/>
              <a:t> 10 (4).</a:t>
            </a:r>
          </a:p>
          <a:p>
            <a:r>
              <a:rPr lang="en-US" dirty="0" smtClean="0"/>
              <a:t>6. Ginsburg</a:t>
            </a:r>
            <a:r>
              <a:rPr lang="en-US" dirty="0"/>
              <a:t>, K. R.  (2007). The Importance of Play in Promoting Healthy Child Development and Maintaining Strong Parent-Child Bonds. </a:t>
            </a:r>
            <a:r>
              <a:rPr lang="en-US" i="1" dirty="0"/>
              <a:t>American Academy of Pediatrics</a:t>
            </a:r>
            <a:r>
              <a:rPr lang="en-US" dirty="0"/>
              <a:t>, 119 (1). </a:t>
            </a:r>
            <a:endParaRPr lang="en-US" dirty="0" smtClean="0"/>
          </a:p>
          <a:p>
            <a:r>
              <a:rPr lang="en-US" dirty="0"/>
              <a:t>7. Hofferth, S. &amp; Sandberg, J.  (1999). Many Children have suboptimal Vitamin D Levels. </a:t>
            </a:r>
            <a:r>
              <a:rPr lang="en-US" i="1" dirty="0"/>
              <a:t>Pediatrics.</a:t>
            </a:r>
            <a:r>
              <a:rPr lang="en-US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797760" y="26108513"/>
            <a:ext cx="15727680" cy="6647976"/>
          </a:xfrm>
          <a:prstGeom prst="rect">
            <a:avLst/>
          </a:prstGeom>
          <a:noFill/>
        </p:spPr>
        <p:txBody>
          <a:bodyPr wrap="square" lIns="438912" tIns="219456" rIns="438912" bIns="219456" rtlCol="0">
            <a:spAutoFit/>
          </a:bodyPr>
          <a:lstStyle/>
          <a:p>
            <a:r>
              <a:rPr lang="en-US" dirty="0" smtClean="0"/>
              <a:t>8. </a:t>
            </a:r>
            <a:r>
              <a:rPr lang="en-US" dirty="0" err="1" smtClean="0"/>
              <a:t>Juster</a:t>
            </a:r>
            <a:r>
              <a:rPr lang="en-US" dirty="0"/>
              <a:t>, F. T. (2004).  Changing Times of American Youth: 1981-2003.</a:t>
            </a:r>
            <a:r>
              <a:rPr lang="en-US" i="1" dirty="0"/>
              <a:t> Institute for Social Research, University of Michigan. </a:t>
            </a:r>
            <a:endParaRPr lang="en-US" dirty="0"/>
          </a:p>
          <a:p>
            <a:r>
              <a:rPr lang="en-US" dirty="0" smtClean="0"/>
              <a:t>9. National </a:t>
            </a:r>
            <a:r>
              <a:rPr lang="en-US" dirty="0"/>
              <a:t>Wildlife Foundation (2011). 30 Ways to Get Your Kid to Play Outside.   Be out there campaign. Retrieved from http://www.thedailygreen.com/environmental-news/latest/play-outside-47060105. </a:t>
            </a:r>
          </a:p>
          <a:p>
            <a:r>
              <a:rPr lang="en-US" dirty="0" smtClean="0"/>
              <a:t>10. Roberts</a:t>
            </a:r>
            <a:r>
              <a:rPr lang="en-US" dirty="0"/>
              <a:t>, D.F., Foehr, U.G., &amp;  Rideout, V. (2005).  Generation M: Media in the Lives of 8-18 Year-Olds. </a:t>
            </a:r>
            <a:r>
              <a:rPr lang="en-US" i="1" dirty="0"/>
              <a:t>The Henry J. Kaiser Family Foundation</a:t>
            </a:r>
            <a:r>
              <a:rPr lang="en-US" dirty="0"/>
              <a:t>.</a:t>
            </a:r>
          </a:p>
          <a:p>
            <a:r>
              <a:rPr lang="en-US" dirty="0" smtClean="0"/>
              <a:t>11. Sax</a:t>
            </a:r>
            <a:r>
              <a:rPr lang="en-US" dirty="0"/>
              <a:t>, Leonard, “Ritalin - Better Living Through Chemistry?” The World and I. Nov. 1, 2000.</a:t>
            </a:r>
          </a:p>
          <a:p>
            <a:r>
              <a:rPr lang="en-US" dirty="0" smtClean="0"/>
              <a:t>12. Weinstein</a:t>
            </a:r>
            <a:r>
              <a:rPr lang="en-US" dirty="0"/>
              <a:t>, N., </a:t>
            </a:r>
            <a:r>
              <a:rPr lang="en-US" dirty="0" err="1"/>
              <a:t>Przybylski</a:t>
            </a:r>
            <a:r>
              <a:rPr lang="en-US" dirty="0"/>
              <a:t>, A. K., &amp; Ryan, R. M. (2009). Can nature make us more caring? Effects of immersion in nature on intrinsic aspirations and generosity. </a:t>
            </a:r>
            <a:r>
              <a:rPr lang="en-US" i="1" dirty="0"/>
              <a:t>Personality and Social Psychology Bulletin</a:t>
            </a:r>
            <a:r>
              <a:rPr lang="en-US" dirty="0"/>
              <a:t>, 35, 1315-1329.</a:t>
            </a:r>
          </a:p>
          <a:p>
            <a:r>
              <a:rPr lang="en-US" dirty="0" smtClean="0"/>
              <a:t>13. Wells</a:t>
            </a:r>
            <a:r>
              <a:rPr lang="en-US" dirty="0"/>
              <a:t>, N.M. (2000). At Home with Nature: Effects of “greenness” on children’s cognitive functioning. </a:t>
            </a:r>
            <a:r>
              <a:rPr lang="en-US" i="1" dirty="0"/>
              <a:t>Environment and Behavior</a:t>
            </a:r>
            <a:r>
              <a:rPr lang="en-US" dirty="0"/>
              <a:t> 32 (6), 775-795.</a:t>
            </a:r>
          </a:p>
          <a:p>
            <a:endParaRPr lang="en-US" dirty="0"/>
          </a:p>
        </p:txBody>
      </p:sp>
      <p:pic>
        <p:nvPicPr>
          <p:cNvPr id="26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404800" y="366907"/>
            <a:ext cx="4608346" cy="4608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2494</TotalTime>
  <Words>934</Words>
  <Application>Microsoft Office PowerPoint</Application>
  <PresentationFormat>Custom</PresentationFormat>
  <Paragraphs>71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Andalus</vt:lpstr>
      <vt:lpstr>Arial</vt:lpstr>
      <vt:lpstr>Calibri</vt:lpstr>
      <vt:lpstr>Times New Roman</vt:lpstr>
      <vt:lpstr>Office Theme</vt:lpstr>
      <vt:lpstr>PowerPoint Presentation</vt:lpstr>
    </vt:vector>
  </TitlesOfParts>
  <Company>OSU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COE</dc:creator>
  <cp:lastModifiedBy>Kline,Travis A</cp:lastModifiedBy>
  <cp:revision>209</cp:revision>
  <dcterms:created xsi:type="dcterms:W3CDTF">2010-07-09T19:06:56Z</dcterms:created>
  <dcterms:modified xsi:type="dcterms:W3CDTF">2019-09-03T18:59:59Z</dcterms:modified>
</cp:coreProperties>
</file>