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sldIdLst>
    <p:sldId id="256" r:id="rId2"/>
  </p:sldIdLst>
  <p:sldSz cx="43891200" cy="32918400"/>
  <p:notesSz cx="71501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219456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438912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658368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877824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10972800" algn="l" defTabSz="4389120" rtl="0" eaLnBrk="1" latinLnBrk="0" hangingPunct="1"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13167360" algn="l" defTabSz="4389120" rtl="0" eaLnBrk="1" latinLnBrk="0" hangingPunct="1"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15361920" algn="l" defTabSz="4389120" rtl="0" eaLnBrk="1" latinLnBrk="0" hangingPunct="1"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17556480" algn="l" defTabSz="4389120" rtl="0" eaLnBrk="1" latinLnBrk="0" hangingPunct="1"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431D"/>
    <a:srgbClr val="205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730" autoAdjust="0"/>
  </p:normalViewPr>
  <p:slideViewPr>
    <p:cSldViewPr>
      <p:cViewPr varScale="1">
        <p:scale>
          <a:sx n="24" d="100"/>
          <a:sy n="24" d="100"/>
        </p:scale>
        <p:origin x="1980" y="4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61A92-ADD3-4BC3-AB6F-F968EA5C8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0C25-6197-4BF6-84CD-C20607DA93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06ED-6CF9-4287-A104-5AC281B315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958D-9968-490A-8012-147228AB47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54443-3C89-41D4-A6B3-25F33797E8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9E0A9-3D17-4997-B9CA-9ADFCD872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3EA4-88B9-4CBC-97C3-73DB770F6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D041-CD86-4D46-ACD7-5A1DF9C7D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72E5-B9D4-4C38-A452-5BA8AE2CFA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E952-39CB-4855-9247-51A69CAF65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DA9B-E83F-413E-874B-643436491C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560" y="1318262"/>
            <a:ext cx="3950208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560" y="7680963"/>
            <a:ext cx="39502080" cy="2172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3DBEFC3-49DD-4F4D-89EC-8DE0EBDF51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219456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438912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658368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877824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5920" indent="-16459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kstate.ed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40910947" y="19247312"/>
            <a:ext cx="1824355" cy="8534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effectLst/>
                <a:latin typeface="Times New Roman"/>
                <a:ea typeface="Calibri"/>
                <a:cs typeface="Times New Roman"/>
              </a:rPr>
              <a:t>Creative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effectLst/>
                <a:latin typeface="Times New Roman"/>
                <a:ea typeface="Calibri"/>
                <a:cs typeface="Times New Roman"/>
              </a:rPr>
              <a:t>Solution based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1400" dirty="0">
                <a:effectLst/>
                <a:latin typeface="Times New Roman"/>
                <a:ea typeface="Calibri"/>
                <a:cs typeface="Times New Roman"/>
              </a:rPr>
              <a:t>Future focused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37999555" y="19316527"/>
            <a:ext cx="1819910" cy="784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effectLst/>
                <a:latin typeface="Times New Roman"/>
                <a:ea typeface="Calibri"/>
                <a:cs typeface="Times New Roman"/>
              </a:rPr>
              <a:t>Procrastinate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>
                <a:effectLst/>
                <a:latin typeface="Times New Roman"/>
                <a:ea typeface="Calibri"/>
                <a:cs typeface="Times New Roman"/>
              </a:rPr>
              <a:t>Failure focused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1400" dirty="0">
                <a:effectLst/>
                <a:latin typeface="Times New Roman"/>
                <a:ea typeface="Calibri"/>
                <a:cs typeface="Times New Roman"/>
              </a:rPr>
              <a:t>Challenged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33142237" y="19316527"/>
            <a:ext cx="1685925" cy="7931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>
                <a:effectLst/>
                <a:latin typeface="Times New Roman"/>
                <a:ea typeface="Calibri"/>
                <a:cs typeface="Times New Roman"/>
              </a:rPr>
              <a:t>Confidence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>
                <a:effectLst/>
                <a:latin typeface="Times New Roman"/>
                <a:ea typeface="Calibri"/>
                <a:cs typeface="Times New Roman"/>
              </a:rPr>
              <a:t>Production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1400">
                <a:effectLst/>
                <a:latin typeface="Times New Roman"/>
                <a:ea typeface="Calibri"/>
                <a:cs typeface="Times New Roman"/>
              </a:rPr>
              <a:t>Concrete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322" name="Text Box 43"/>
          <p:cNvSpPr txBox="1">
            <a:spLocks noChangeArrowheads="1"/>
          </p:cNvSpPr>
          <p:nvPr/>
        </p:nvSpPr>
        <p:spPr bwMode="auto">
          <a:xfrm>
            <a:off x="131270" y="6897833"/>
            <a:ext cx="11704320" cy="1035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r>
              <a:rPr lang="en-US" sz="2800" dirty="0" smtClean="0"/>
              <a:t>	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Lorem ipsum 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. </a:t>
            </a:r>
            <a:r>
              <a:rPr lang="en-US" sz="2800" dirty="0" err="1"/>
              <a:t>Morbi</a:t>
            </a:r>
            <a:r>
              <a:rPr lang="en-US" sz="2800" dirty="0"/>
              <a:t> et </a:t>
            </a:r>
            <a:r>
              <a:rPr lang="en-US" sz="2800" dirty="0" err="1"/>
              <a:t>nulla</a:t>
            </a:r>
            <a:r>
              <a:rPr lang="en-US" sz="2800" dirty="0"/>
              <a:t> libero. Nunc </a:t>
            </a:r>
            <a:r>
              <a:rPr lang="en-US" sz="2800" dirty="0" err="1"/>
              <a:t>bibendum</a:t>
            </a:r>
            <a:r>
              <a:rPr lang="en-US" sz="2800" dirty="0"/>
              <a:t> </a:t>
            </a:r>
            <a:r>
              <a:rPr lang="en-US" sz="2800" dirty="0" err="1"/>
              <a:t>scelerisque</a:t>
            </a:r>
            <a:r>
              <a:rPr lang="en-US" sz="2800" dirty="0"/>
              <a:t> </a:t>
            </a:r>
            <a:r>
              <a:rPr lang="en-US" sz="2800" dirty="0" err="1"/>
              <a:t>mauris</a:t>
            </a:r>
            <a:r>
              <a:rPr lang="en-US" sz="2800" dirty="0"/>
              <a:t> vitae </a:t>
            </a:r>
            <a:r>
              <a:rPr lang="en-US" sz="2800" dirty="0" err="1"/>
              <a:t>tempor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odio</a:t>
            </a:r>
            <a:r>
              <a:rPr lang="en-US" sz="2800" dirty="0"/>
              <a:t>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fringilla</a:t>
            </a:r>
            <a:r>
              <a:rPr lang="en-US" sz="2800" dirty="0"/>
              <a:t>. </a:t>
            </a:r>
            <a:r>
              <a:rPr lang="en-US" sz="2800" dirty="0" err="1"/>
              <a:t>Aenean</a:t>
            </a:r>
            <a:r>
              <a:rPr lang="en-US" sz="2800" dirty="0"/>
              <a:t> </a:t>
            </a:r>
            <a:r>
              <a:rPr lang="en-US" sz="2800" dirty="0" err="1"/>
              <a:t>lobortis</a:t>
            </a:r>
            <a:r>
              <a:rPr lang="en-US" sz="2800" dirty="0"/>
              <a:t> ex in </a:t>
            </a:r>
            <a:r>
              <a:rPr lang="en-US" sz="2800" dirty="0" err="1"/>
              <a:t>venenatis</a:t>
            </a:r>
            <a:r>
              <a:rPr lang="en-US" sz="2800" dirty="0"/>
              <a:t> </a:t>
            </a:r>
            <a:r>
              <a:rPr lang="en-US" sz="2800" dirty="0" err="1"/>
              <a:t>rutrum</a:t>
            </a:r>
            <a:r>
              <a:rPr lang="en-US" sz="2800" dirty="0"/>
              <a:t>. </a:t>
            </a:r>
            <a:r>
              <a:rPr lang="en-US" sz="2800" dirty="0" err="1"/>
              <a:t>Curabitur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libero </a:t>
            </a:r>
            <a:r>
              <a:rPr lang="en-US" sz="2800" dirty="0" err="1"/>
              <a:t>sollicitudin</a:t>
            </a:r>
            <a:r>
              <a:rPr lang="en-US" sz="2800" dirty="0"/>
              <a:t>, </a:t>
            </a:r>
            <a:r>
              <a:rPr lang="en-US" sz="2800" dirty="0" err="1"/>
              <a:t>placerat</a:t>
            </a:r>
            <a:r>
              <a:rPr lang="en-US" sz="2800" dirty="0"/>
              <a:t> </a:t>
            </a:r>
            <a:r>
              <a:rPr lang="en-US" sz="2800" dirty="0" err="1"/>
              <a:t>augue</a:t>
            </a:r>
            <a:r>
              <a:rPr lang="en-US" sz="2800" dirty="0"/>
              <a:t> </a:t>
            </a:r>
            <a:r>
              <a:rPr lang="en-US" sz="2800" dirty="0" err="1"/>
              <a:t>interdum</a:t>
            </a:r>
            <a:r>
              <a:rPr lang="en-US" sz="2800" dirty="0"/>
              <a:t>, </a:t>
            </a:r>
            <a:r>
              <a:rPr lang="en-US" sz="2800" dirty="0" err="1"/>
              <a:t>rutrum</a:t>
            </a:r>
            <a:r>
              <a:rPr lang="en-US" sz="2800" dirty="0"/>
              <a:t> </a:t>
            </a:r>
            <a:r>
              <a:rPr lang="en-US" sz="2800" dirty="0" err="1"/>
              <a:t>augue</a:t>
            </a:r>
            <a:r>
              <a:rPr lang="en-US" sz="2800" dirty="0"/>
              <a:t>. </a:t>
            </a:r>
            <a:r>
              <a:rPr lang="en-US" sz="2800" dirty="0" err="1"/>
              <a:t>Cras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 non </a:t>
            </a:r>
            <a:r>
              <a:rPr lang="en-US" sz="2800" dirty="0" err="1"/>
              <a:t>augue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viverra</a:t>
            </a:r>
            <a:r>
              <a:rPr lang="en-US" sz="2800" dirty="0"/>
              <a:t>. </a:t>
            </a:r>
            <a:r>
              <a:rPr lang="en-US" sz="2800" dirty="0" err="1"/>
              <a:t>Fusce</a:t>
            </a:r>
            <a:r>
              <a:rPr lang="en-US" sz="2800" dirty="0"/>
              <a:t> in </a:t>
            </a:r>
            <a:r>
              <a:rPr lang="en-US" sz="2800" dirty="0" err="1"/>
              <a:t>neque</a:t>
            </a:r>
            <a:r>
              <a:rPr lang="en-US" sz="2800" dirty="0"/>
              <a:t> </a:t>
            </a:r>
            <a:r>
              <a:rPr lang="en-US" sz="2800" dirty="0" err="1"/>
              <a:t>hendrerit</a:t>
            </a:r>
            <a:r>
              <a:rPr lang="en-US" sz="2800" dirty="0"/>
              <a:t>, </a:t>
            </a:r>
            <a:r>
              <a:rPr lang="en-US" sz="2800" dirty="0" err="1"/>
              <a:t>ultricies</a:t>
            </a:r>
            <a:r>
              <a:rPr lang="en-US" sz="2800" dirty="0"/>
              <a:t> </a:t>
            </a:r>
            <a:r>
              <a:rPr lang="en-US" sz="2800" dirty="0" err="1"/>
              <a:t>massa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, </a:t>
            </a:r>
            <a:r>
              <a:rPr lang="en-US" sz="2800" dirty="0" err="1"/>
              <a:t>suscipit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. </a:t>
            </a:r>
            <a:r>
              <a:rPr lang="en-US" sz="2800" dirty="0" err="1"/>
              <a:t>Suspendisse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malesuada</a:t>
            </a:r>
            <a:r>
              <a:rPr lang="en-US" sz="2800" dirty="0"/>
              <a:t> </a:t>
            </a:r>
            <a:r>
              <a:rPr lang="en-US" sz="2800" dirty="0" err="1"/>
              <a:t>risus</a:t>
            </a:r>
            <a:r>
              <a:rPr lang="en-US" sz="2800" dirty="0"/>
              <a:t>, sit </a:t>
            </a:r>
            <a:r>
              <a:rPr lang="en-US" sz="2800" dirty="0" err="1"/>
              <a:t>amet</a:t>
            </a:r>
            <a:r>
              <a:rPr lang="en-US" sz="2800" dirty="0"/>
              <a:t> semper diam. </a:t>
            </a:r>
            <a:r>
              <a:rPr lang="en-US" sz="2800" dirty="0" err="1"/>
              <a:t>Quisque</a:t>
            </a:r>
            <a:r>
              <a:rPr lang="en-US" sz="2800" dirty="0"/>
              <a:t> dictum ante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urna</a:t>
            </a:r>
            <a:r>
              <a:rPr lang="en-US" sz="2800" dirty="0"/>
              <a:t> gravida,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luctus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accumsan</a:t>
            </a:r>
            <a:r>
              <a:rPr lang="en-US" sz="2800" dirty="0"/>
              <a:t>. </a:t>
            </a:r>
            <a:r>
              <a:rPr lang="en-US" sz="2800" dirty="0" err="1"/>
              <a:t>Proin</a:t>
            </a:r>
            <a:r>
              <a:rPr lang="en-US" sz="2800" dirty="0"/>
              <a:t> dictum, ligula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facilisis</a:t>
            </a:r>
            <a:r>
              <a:rPr lang="en-US" sz="2800" dirty="0"/>
              <a:t> </a:t>
            </a:r>
            <a:r>
              <a:rPr lang="en-US" sz="2800" dirty="0" err="1"/>
              <a:t>maximus</a:t>
            </a:r>
            <a:r>
              <a:rPr lang="en-US" sz="2800" dirty="0"/>
              <a:t>, </a:t>
            </a:r>
            <a:r>
              <a:rPr lang="en-US" sz="2800" dirty="0" err="1"/>
              <a:t>erat</a:t>
            </a:r>
            <a:r>
              <a:rPr lang="en-US" sz="2800" dirty="0"/>
              <a:t> dui </a:t>
            </a:r>
            <a:r>
              <a:rPr lang="en-US" sz="2800" dirty="0" err="1"/>
              <a:t>lobortis</a:t>
            </a:r>
            <a:r>
              <a:rPr lang="en-US" sz="2800" dirty="0"/>
              <a:t> </a:t>
            </a:r>
            <a:r>
              <a:rPr lang="en-US" sz="2800" dirty="0" err="1"/>
              <a:t>erat</a:t>
            </a:r>
            <a:r>
              <a:rPr lang="en-US" sz="2800" dirty="0"/>
              <a:t>, </a:t>
            </a:r>
            <a:r>
              <a:rPr lang="en-US" sz="2800" dirty="0" err="1"/>
              <a:t>quis</a:t>
            </a:r>
            <a:r>
              <a:rPr lang="en-US" sz="2800" dirty="0"/>
              <a:t> tempus quam </a:t>
            </a:r>
            <a:r>
              <a:rPr lang="en-US" sz="2800" dirty="0" err="1"/>
              <a:t>nunc</a:t>
            </a:r>
            <a:r>
              <a:rPr lang="en-US" sz="2800" dirty="0"/>
              <a:t> a quam. </a:t>
            </a:r>
            <a:r>
              <a:rPr lang="en-US" sz="2800" dirty="0" err="1"/>
              <a:t>Duis</a:t>
            </a:r>
            <a:r>
              <a:rPr lang="en-US" sz="2800" dirty="0"/>
              <a:t> </a:t>
            </a:r>
            <a:r>
              <a:rPr lang="en-US" sz="2800" dirty="0" err="1"/>
              <a:t>elementum</a:t>
            </a:r>
            <a:r>
              <a:rPr lang="en-US" sz="2800" dirty="0"/>
              <a:t>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 in </a:t>
            </a:r>
            <a:r>
              <a:rPr lang="en-US" sz="2800" dirty="0" err="1"/>
              <a:t>porttitor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dapibus</a:t>
            </a:r>
            <a:r>
              <a:rPr lang="en-US" sz="2800" dirty="0"/>
              <a:t> </a:t>
            </a:r>
            <a:r>
              <a:rPr lang="en-US" sz="2800" dirty="0" err="1"/>
              <a:t>enim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nisi </a:t>
            </a:r>
            <a:r>
              <a:rPr lang="en-US" sz="2800" dirty="0" err="1"/>
              <a:t>hendrerit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facilisis</a:t>
            </a:r>
            <a:r>
              <a:rPr lang="en-US" sz="2800" dirty="0"/>
              <a:t> </a:t>
            </a:r>
            <a:r>
              <a:rPr lang="en-US" sz="2800" dirty="0" err="1"/>
              <a:t>urna</a:t>
            </a:r>
            <a:r>
              <a:rPr lang="en-US" sz="2800" dirty="0"/>
              <a:t> </a:t>
            </a:r>
            <a:r>
              <a:rPr lang="en-US" sz="2800" dirty="0" err="1"/>
              <a:t>maximus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/>
              <a:t>In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orci</a:t>
            </a:r>
            <a:r>
              <a:rPr lang="en-US" sz="2800" dirty="0"/>
              <a:t>, </a:t>
            </a:r>
            <a:r>
              <a:rPr lang="en-US" sz="2800" dirty="0" err="1"/>
              <a:t>tincidunt</a:t>
            </a:r>
            <a:r>
              <a:rPr lang="en-US" sz="2800" dirty="0"/>
              <a:t> non pharetra </a:t>
            </a:r>
            <a:r>
              <a:rPr lang="en-US" sz="2800" dirty="0" err="1"/>
              <a:t>vel</a:t>
            </a:r>
            <a:r>
              <a:rPr lang="en-US" sz="2800" dirty="0"/>
              <a:t>, </a:t>
            </a:r>
            <a:r>
              <a:rPr lang="en-US" sz="2800" dirty="0" err="1"/>
              <a:t>egestas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est. </a:t>
            </a:r>
            <a:r>
              <a:rPr lang="en-US" sz="2800" dirty="0" err="1"/>
              <a:t>Pellentesque</a:t>
            </a:r>
            <a:r>
              <a:rPr lang="en-US" sz="2800" dirty="0"/>
              <a:t> cursus </a:t>
            </a:r>
            <a:r>
              <a:rPr lang="en-US" sz="2800" dirty="0" err="1"/>
              <a:t>turpis</a:t>
            </a:r>
            <a:r>
              <a:rPr lang="en-US" sz="2800" dirty="0"/>
              <a:t> id nisi </a:t>
            </a:r>
            <a:r>
              <a:rPr lang="en-US" sz="2800" dirty="0" err="1"/>
              <a:t>ullamcorper</a:t>
            </a:r>
            <a:r>
              <a:rPr lang="en-US" sz="2800" dirty="0"/>
              <a:t> </a:t>
            </a:r>
            <a:r>
              <a:rPr lang="en-US" sz="2800" dirty="0" err="1"/>
              <a:t>vestibulum</a:t>
            </a:r>
            <a:r>
              <a:rPr lang="en-US" sz="2800" dirty="0"/>
              <a:t>. </a:t>
            </a:r>
            <a:r>
              <a:rPr lang="en-US" sz="2800" dirty="0" err="1"/>
              <a:t>Phasellus</a:t>
            </a:r>
            <a:r>
              <a:rPr lang="en-US" sz="2800" dirty="0"/>
              <a:t> </a:t>
            </a:r>
            <a:r>
              <a:rPr lang="en-US" sz="2800" dirty="0" err="1"/>
              <a:t>imperdiet</a:t>
            </a:r>
            <a:r>
              <a:rPr lang="en-US" sz="2800" dirty="0"/>
              <a:t> </a:t>
            </a:r>
            <a:r>
              <a:rPr lang="en-US" sz="2800" dirty="0" err="1"/>
              <a:t>ultrices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 dirty="0"/>
              <a:t>,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commodo</a:t>
            </a:r>
            <a:r>
              <a:rPr lang="en-US" sz="2800" dirty="0"/>
              <a:t> </a:t>
            </a:r>
            <a:r>
              <a:rPr lang="en-US" sz="2800" dirty="0" err="1"/>
              <a:t>leo</a:t>
            </a:r>
            <a:r>
              <a:rPr lang="en-US" sz="2800" dirty="0"/>
              <a:t> porta sed. Integer </a:t>
            </a:r>
            <a:r>
              <a:rPr lang="en-US" sz="2800" dirty="0" err="1"/>
              <a:t>ornare</a:t>
            </a:r>
            <a:r>
              <a:rPr lang="en-US" sz="2800" dirty="0"/>
              <a:t>, </a:t>
            </a:r>
            <a:r>
              <a:rPr lang="en-US" sz="2800" dirty="0" err="1"/>
              <a:t>risus</a:t>
            </a:r>
            <a:r>
              <a:rPr lang="en-US" sz="2800" dirty="0"/>
              <a:t> in </a:t>
            </a:r>
            <a:r>
              <a:rPr lang="en-US" sz="2800" dirty="0" err="1"/>
              <a:t>vulputate</a:t>
            </a:r>
            <a:r>
              <a:rPr lang="en-US" sz="2800" dirty="0"/>
              <a:t> </a:t>
            </a:r>
            <a:r>
              <a:rPr lang="en-US" sz="2800" dirty="0" err="1"/>
              <a:t>interdum</a:t>
            </a:r>
            <a:r>
              <a:rPr lang="en-US" sz="2800" dirty="0"/>
              <a:t>, </a:t>
            </a:r>
            <a:r>
              <a:rPr lang="en-US" sz="2800" dirty="0" err="1"/>
              <a:t>justo</a:t>
            </a:r>
            <a:r>
              <a:rPr lang="en-US" sz="2800" dirty="0"/>
              <a:t> </a:t>
            </a:r>
            <a:r>
              <a:rPr lang="en-US" sz="2800" dirty="0" err="1"/>
              <a:t>sapien</a:t>
            </a:r>
            <a:r>
              <a:rPr lang="en-US" sz="2800" dirty="0"/>
              <a:t> </a:t>
            </a:r>
            <a:r>
              <a:rPr lang="en-US" sz="2800" dirty="0" err="1"/>
              <a:t>viverra</a:t>
            </a:r>
            <a:r>
              <a:rPr lang="en-US" sz="2800" dirty="0"/>
              <a:t> mi, non </a:t>
            </a:r>
            <a:r>
              <a:rPr lang="en-US" sz="2800" dirty="0" err="1"/>
              <a:t>rutrum</a:t>
            </a:r>
            <a:r>
              <a:rPr lang="en-US" sz="2800" dirty="0"/>
              <a:t> </a:t>
            </a:r>
            <a:r>
              <a:rPr lang="en-US" sz="2800" dirty="0" err="1"/>
              <a:t>turpis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mi. </a:t>
            </a:r>
            <a:r>
              <a:rPr lang="en-US" sz="2800" dirty="0" err="1"/>
              <a:t>Nullam</a:t>
            </a:r>
            <a:r>
              <a:rPr lang="en-US" sz="2800" dirty="0"/>
              <a:t> </a:t>
            </a:r>
            <a:r>
              <a:rPr lang="en-US" sz="2800" dirty="0" err="1"/>
              <a:t>volutpat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 ligula,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tristique</a:t>
            </a:r>
            <a:r>
              <a:rPr lang="en-US" sz="2800" dirty="0"/>
              <a:t> </a:t>
            </a:r>
            <a:r>
              <a:rPr lang="en-US" sz="2800" dirty="0" err="1"/>
              <a:t>orci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sapien</a:t>
            </a:r>
            <a:r>
              <a:rPr lang="en-US" sz="2800" dirty="0"/>
              <a:t> </a:t>
            </a:r>
            <a:r>
              <a:rPr lang="en-US" sz="2800" dirty="0" err="1"/>
              <a:t>orci</a:t>
            </a:r>
            <a:r>
              <a:rPr lang="en-US" sz="2800" dirty="0"/>
              <a:t>. </a:t>
            </a:r>
            <a:r>
              <a:rPr lang="en-US" sz="2800" dirty="0" err="1"/>
              <a:t>Cras</a:t>
            </a:r>
            <a:r>
              <a:rPr lang="en-US" sz="2800" dirty="0"/>
              <a:t> a </a:t>
            </a:r>
            <a:r>
              <a:rPr lang="en-US" sz="2800" dirty="0" err="1"/>
              <a:t>leo</a:t>
            </a:r>
            <a:r>
              <a:rPr lang="en-US" sz="2800" dirty="0"/>
              <a:t> </a:t>
            </a:r>
            <a:r>
              <a:rPr lang="en-US" sz="2800" dirty="0" err="1"/>
              <a:t>mauris</a:t>
            </a:r>
            <a:r>
              <a:rPr lang="en-US" sz="2800" dirty="0"/>
              <a:t>. </a:t>
            </a:r>
            <a:r>
              <a:rPr lang="en-US" sz="2800" dirty="0" err="1"/>
              <a:t>Donec</a:t>
            </a:r>
            <a:r>
              <a:rPr lang="en-US" sz="2800" dirty="0"/>
              <a:t> a </a:t>
            </a:r>
            <a:r>
              <a:rPr lang="en-US" sz="2800" dirty="0" err="1"/>
              <a:t>urna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 </a:t>
            </a:r>
            <a:r>
              <a:rPr lang="en-US" sz="2800" dirty="0" err="1"/>
              <a:t>interdum</a:t>
            </a:r>
            <a:r>
              <a:rPr lang="en-US" sz="2800" dirty="0"/>
              <a:t> </a:t>
            </a:r>
            <a:r>
              <a:rPr lang="en-US" sz="2800" dirty="0" err="1"/>
              <a:t>euismod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tristique</a:t>
            </a:r>
            <a:r>
              <a:rPr lang="en-US" sz="2800" dirty="0"/>
              <a:t> a </a:t>
            </a:r>
            <a:r>
              <a:rPr lang="en-US" sz="2800" dirty="0" err="1"/>
              <a:t>sapien</a:t>
            </a:r>
            <a:r>
              <a:rPr lang="en-US" sz="2800" dirty="0"/>
              <a:t> et </a:t>
            </a:r>
            <a:r>
              <a:rPr lang="en-US" sz="2800" dirty="0" err="1"/>
              <a:t>vehicula</a:t>
            </a:r>
            <a:r>
              <a:rPr lang="en-US" sz="2800" dirty="0"/>
              <a:t>. </a:t>
            </a:r>
            <a:r>
              <a:rPr lang="en-US" sz="2800" dirty="0" err="1"/>
              <a:t>Praesent</a:t>
            </a:r>
            <a:r>
              <a:rPr lang="en-US" sz="2800" dirty="0"/>
              <a:t> id </a:t>
            </a:r>
            <a:r>
              <a:rPr lang="en-US" sz="2800" dirty="0" err="1"/>
              <a:t>sagittis</a:t>
            </a:r>
            <a:r>
              <a:rPr lang="en-US" sz="2800" dirty="0"/>
              <a:t> </a:t>
            </a:r>
            <a:r>
              <a:rPr lang="en-US" sz="2800" dirty="0" err="1"/>
              <a:t>mauris</a:t>
            </a:r>
            <a:r>
              <a:rPr lang="en-US" sz="2800" dirty="0"/>
              <a:t>. </a:t>
            </a:r>
            <a:r>
              <a:rPr lang="en-US" sz="2800" dirty="0" err="1"/>
              <a:t>Curabitur</a:t>
            </a:r>
            <a:r>
              <a:rPr lang="en-US" sz="2800" dirty="0"/>
              <a:t>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purus</a:t>
            </a:r>
            <a:r>
              <a:rPr lang="en-US" sz="2800" dirty="0"/>
              <a:t> </a:t>
            </a:r>
            <a:r>
              <a:rPr lang="en-US" sz="2800" dirty="0" err="1"/>
              <a:t>sed</a:t>
            </a:r>
            <a:r>
              <a:rPr lang="en-US" sz="2800" dirty="0"/>
              <a:t> dolor </a:t>
            </a:r>
            <a:r>
              <a:rPr lang="en-US" sz="2800" dirty="0" err="1"/>
              <a:t>varius</a:t>
            </a:r>
            <a:r>
              <a:rPr lang="en-US" sz="2800" dirty="0"/>
              <a:t> </a:t>
            </a:r>
            <a:r>
              <a:rPr lang="en-US" sz="2800" dirty="0" err="1"/>
              <a:t>tempor</a:t>
            </a:r>
            <a:r>
              <a:rPr lang="en-US" sz="2800" dirty="0"/>
              <a:t>. </a:t>
            </a:r>
            <a:r>
              <a:rPr lang="en-US" sz="2800" dirty="0" err="1"/>
              <a:t>Quisque</a:t>
            </a:r>
            <a:r>
              <a:rPr lang="en-US" sz="2800" dirty="0"/>
              <a:t> ac </a:t>
            </a:r>
            <a:r>
              <a:rPr lang="en-US" sz="2800" dirty="0" err="1"/>
              <a:t>egestas</a:t>
            </a:r>
            <a:r>
              <a:rPr lang="en-US" sz="2800" dirty="0"/>
              <a:t> </a:t>
            </a:r>
            <a:r>
              <a:rPr lang="en-US" sz="2800" dirty="0" err="1"/>
              <a:t>felis</a:t>
            </a:r>
            <a:r>
              <a:rPr lang="en-US" sz="2800" dirty="0"/>
              <a:t>, a </a:t>
            </a:r>
            <a:r>
              <a:rPr lang="en-US" sz="2800" dirty="0" err="1"/>
              <a:t>aliquam</a:t>
            </a:r>
            <a:r>
              <a:rPr lang="en-US" sz="2800" dirty="0"/>
              <a:t> sem. </a:t>
            </a:r>
            <a:r>
              <a:rPr lang="en-US" sz="2800" dirty="0" err="1"/>
              <a:t>Sed</a:t>
            </a:r>
            <a:r>
              <a:rPr lang="en-US" sz="2800" dirty="0"/>
              <a:t> dolor </a:t>
            </a:r>
            <a:r>
              <a:rPr lang="en-US" sz="2800" dirty="0" err="1"/>
              <a:t>sapien</a:t>
            </a:r>
            <a:r>
              <a:rPr lang="en-US" sz="2800" dirty="0"/>
              <a:t>, </a:t>
            </a:r>
            <a:r>
              <a:rPr lang="en-US" sz="2800" dirty="0" err="1"/>
              <a:t>fringilla</a:t>
            </a:r>
            <a:r>
              <a:rPr lang="en-US" sz="2800" dirty="0"/>
              <a:t> in dictum </a:t>
            </a:r>
            <a:r>
              <a:rPr lang="en-US" sz="2800" dirty="0" err="1"/>
              <a:t>eget</a:t>
            </a:r>
            <a:r>
              <a:rPr lang="en-US" sz="2800" dirty="0"/>
              <a:t>, dictum id lacus. </a:t>
            </a:r>
            <a:r>
              <a:rPr lang="en-US" sz="2800" dirty="0" err="1"/>
              <a:t>Vivamus</a:t>
            </a:r>
            <a:r>
              <a:rPr lang="en-US" sz="2800" dirty="0"/>
              <a:t> a pharetra </a:t>
            </a:r>
            <a:r>
              <a:rPr lang="en-US" sz="2800" dirty="0" err="1"/>
              <a:t>elit</a:t>
            </a:r>
            <a:r>
              <a:rPr lang="en-US" sz="2800" dirty="0"/>
              <a:t>. </a:t>
            </a:r>
            <a:r>
              <a:rPr lang="en-US" sz="2800" dirty="0" err="1"/>
              <a:t>Nulla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viverra</a:t>
            </a:r>
            <a:r>
              <a:rPr lang="en-US" sz="2800" dirty="0"/>
              <a:t> </a:t>
            </a:r>
            <a:r>
              <a:rPr lang="en-US" sz="2800" dirty="0" err="1"/>
              <a:t>odio</a:t>
            </a:r>
            <a:r>
              <a:rPr lang="en-US" sz="2800" dirty="0"/>
              <a:t> a </a:t>
            </a:r>
            <a:r>
              <a:rPr lang="en-US" sz="2800" dirty="0" err="1"/>
              <a:t>porttitor</a:t>
            </a:r>
            <a:r>
              <a:rPr lang="en-US" sz="2800" dirty="0"/>
              <a:t>.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viverra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</a:t>
            </a:r>
            <a:r>
              <a:rPr lang="en-US" sz="2800" dirty="0" err="1"/>
              <a:t>massa</a:t>
            </a:r>
            <a:r>
              <a:rPr lang="en-US" sz="2800" dirty="0"/>
              <a:t> </a:t>
            </a:r>
            <a:r>
              <a:rPr lang="en-US" sz="2800" dirty="0" err="1"/>
              <a:t>feugiat</a:t>
            </a:r>
            <a:r>
              <a:rPr lang="en-US" sz="2800" dirty="0"/>
              <a:t> gravida. </a:t>
            </a:r>
            <a:endParaRPr lang="en-US" sz="2800" dirty="0"/>
          </a:p>
        </p:txBody>
      </p:sp>
      <p:sp>
        <p:nvSpPr>
          <p:cNvPr id="2057" name="Text Box 60"/>
          <p:cNvSpPr txBox="1">
            <a:spLocks noChangeArrowheads="1"/>
          </p:cNvSpPr>
          <p:nvPr/>
        </p:nvSpPr>
        <p:spPr bwMode="auto">
          <a:xfrm>
            <a:off x="22668635" y="5996938"/>
            <a:ext cx="9296400" cy="1517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8912" tIns="219456" rIns="438912" bIns="219456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  <a:p>
            <a:endParaRPr lang="en-US" dirty="0"/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vitae </a:t>
            </a:r>
            <a:r>
              <a:rPr lang="en-US" dirty="0" err="1"/>
              <a:t>varius</a:t>
            </a:r>
            <a:r>
              <a:rPr lang="en-US" dirty="0"/>
              <a:t> cursus. Integer </a:t>
            </a:r>
            <a:r>
              <a:rPr lang="en-US" dirty="0" err="1"/>
              <a:t>bibendum</a:t>
            </a:r>
            <a:r>
              <a:rPr lang="en-US" dirty="0"/>
              <a:t> mi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dictum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libero, a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ut.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,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In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. </a:t>
            </a:r>
            <a:r>
              <a:rPr lang="en-US" dirty="0" err="1"/>
              <a:t>Cras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non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,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gravida. In at libero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id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sem. </a:t>
            </a:r>
            <a:r>
              <a:rPr lang="en-US" dirty="0" err="1"/>
              <a:t>Etiam</a:t>
            </a:r>
            <a:r>
              <a:rPr lang="en-US" dirty="0"/>
              <a:t> et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,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a,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et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semper. </a:t>
            </a:r>
            <a:r>
              <a:rPr lang="en-US" dirty="0" err="1"/>
              <a:t>Etiam</a:t>
            </a:r>
            <a:r>
              <a:rPr lang="en-US" dirty="0"/>
              <a:t> cursus, </a:t>
            </a:r>
            <a:r>
              <a:rPr lang="en-US" dirty="0" err="1"/>
              <a:t>sapien</a:t>
            </a:r>
            <a:r>
              <a:rPr lang="en-US" dirty="0"/>
              <a:t> id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,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libero,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id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vitae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quam et dictum pharetra. Nunc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convallis.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libero </a:t>
            </a:r>
            <a:r>
              <a:rPr lang="en-US" dirty="0" err="1"/>
              <a:t>finibus</a:t>
            </a:r>
            <a:r>
              <a:rPr lang="en-US" dirty="0"/>
              <a:t>, </a:t>
            </a:r>
            <a:r>
              <a:rPr lang="en-US" dirty="0" err="1"/>
              <a:t>pulvinar</a:t>
            </a:r>
            <a:r>
              <a:rPr lang="en-US" dirty="0"/>
              <a:t> ipsum </a:t>
            </a:r>
            <a:r>
              <a:rPr lang="en-US" dirty="0" err="1"/>
              <a:t>malesuada</a:t>
            </a:r>
            <a:r>
              <a:rPr lang="en-US" dirty="0"/>
              <a:t>, pharetra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lacus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ut.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a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,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bibendum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et porta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vitae </a:t>
            </a:r>
            <a:r>
              <a:rPr lang="en-US" dirty="0" err="1"/>
              <a:t>augue</a:t>
            </a:r>
            <a:r>
              <a:rPr lang="en-US" dirty="0"/>
              <a:t>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id.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ultrices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ut.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 a.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at </a:t>
            </a:r>
            <a:r>
              <a:rPr lang="en-US" dirty="0" err="1"/>
              <a:t>malesuada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ac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2058" name="Text Box 64"/>
          <p:cNvSpPr txBox="1">
            <a:spLocks noChangeArrowheads="1"/>
          </p:cNvSpPr>
          <p:nvPr/>
        </p:nvSpPr>
        <p:spPr bwMode="auto">
          <a:xfrm>
            <a:off x="44988480" y="15727680"/>
            <a:ext cx="10241280" cy="88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059" name="Text Box 65"/>
          <p:cNvSpPr txBox="1">
            <a:spLocks noChangeArrowheads="1"/>
          </p:cNvSpPr>
          <p:nvPr/>
        </p:nvSpPr>
        <p:spPr bwMode="auto">
          <a:xfrm>
            <a:off x="32293560" y="14996160"/>
            <a:ext cx="883920" cy="88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2060" name="Text Box 71"/>
          <p:cNvSpPr txBox="1">
            <a:spLocks noChangeArrowheads="1"/>
          </p:cNvSpPr>
          <p:nvPr/>
        </p:nvSpPr>
        <p:spPr bwMode="auto">
          <a:xfrm>
            <a:off x="31455360" y="7315203"/>
            <a:ext cx="10241280" cy="81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pPr eaLnBrk="0" hangingPunct="0"/>
            <a:r>
              <a:rPr lang="en-US" sz="2400" dirty="0"/>
              <a:t> 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410640" y="5410198"/>
            <a:ext cx="11338560" cy="11734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38912" tIns="219456" rIns="438912" bIns="219456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Introduction</a:t>
            </a:r>
            <a:endParaRPr lang="en-US" sz="4800" b="1" dirty="0">
              <a:solidFill>
                <a:schemeClr val="bg1"/>
              </a:solidFill>
              <a:latin typeface="Andalus" pitchFamily="18" charset="-78"/>
              <a:ea typeface="ＭＳ Ｐゴシック" pitchFamily="-108" charset="-128"/>
              <a:cs typeface="Andalus" pitchFamily="18" charset="-78"/>
            </a:endParaRPr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12573000" y="5410200"/>
            <a:ext cx="8085895" cy="11818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438912" tIns="219456" rIns="438912" bIns="219456">
            <a:spAutoFit/>
          </a:bodyPr>
          <a:lstStyle/>
          <a:p>
            <a:r>
              <a:rPr lang="en-US" sz="4800" b="1" dirty="0" smtClean="0"/>
              <a:t>Purpose </a:t>
            </a:r>
            <a:r>
              <a:rPr lang="en-US" sz="4800" b="1" dirty="0"/>
              <a:t>of the Study</a:t>
            </a:r>
            <a:endParaRPr lang="en-US" sz="4800" dirty="0"/>
          </a:p>
        </p:txBody>
      </p:sp>
      <p:sp>
        <p:nvSpPr>
          <p:cNvPr id="47" name="Text Box 48"/>
          <p:cNvSpPr txBox="1">
            <a:spLocks noChangeArrowheads="1"/>
          </p:cNvSpPr>
          <p:nvPr/>
        </p:nvSpPr>
        <p:spPr bwMode="auto">
          <a:xfrm>
            <a:off x="28425371" y="21945600"/>
            <a:ext cx="15392400" cy="121920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438912" tIns="219456" rIns="438912" bIns="219456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References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314150" y="19518711"/>
            <a:ext cx="11338560" cy="11818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38912" tIns="219456" rIns="438912" bIns="219456">
            <a:spAutoFit/>
          </a:bodyPr>
          <a:lstStyle/>
          <a:p>
            <a:pPr algn="ctr"/>
            <a:r>
              <a:rPr lang="en-US" sz="4800" b="1" dirty="0"/>
              <a:t>Theoretical Framework</a:t>
            </a:r>
            <a:endParaRPr lang="en-US" sz="4800" dirty="0"/>
          </a:p>
        </p:txBody>
      </p:sp>
      <p:sp>
        <p:nvSpPr>
          <p:cNvPr id="36" name="TextBox 35"/>
          <p:cNvSpPr txBox="1"/>
          <p:nvPr/>
        </p:nvSpPr>
        <p:spPr>
          <a:xfrm>
            <a:off x="5933502" y="278306"/>
            <a:ext cx="33233298" cy="25976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438912" tIns="219456" rIns="438912" bIns="219456" rtlCol="0">
            <a:spAutoFit/>
          </a:bodyPr>
          <a:lstStyle/>
          <a:p>
            <a:pPr algn="ctr" eaLnBrk="0" hangingPunct="0">
              <a:defRPr/>
            </a:pPr>
            <a:r>
              <a:rPr lang="en-US" sz="8000" dirty="0" smtClean="0"/>
              <a:t>Project title goes here</a:t>
            </a:r>
            <a:endParaRPr lang="en-US" sz="8000" dirty="0"/>
          </a:p>
          <a:p>
            <a:pPr algn="ctr" eaLnBrk="0" hangingPunct="0">
              <a:defRPr/>
            </a:pPr>
            <a:r>
              <a:rPr lang="en-US" sz="6000" dirty="0" smtClean="0"/>
              <a:t>Name goes here</a:t>
            </a:r>
            <a:endParaRPr lang="en-US" sz="6000" dirty="0" smtClean="0"/>
          </a:p>
        </p:txBody>
      </p:sp>
      <p:pic>
        <p:nvPicPr>
          <p:cNvPr id="3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5227" y="0"/>
            <a:ext cx="4608346" cy="460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65116" y="21169312"/>
            <a:ext cx="11704320" cy="389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r>
              <a:rPr lang="en-US" sz="2800" dirty="0" smtClean="0"/>
              <a:t>	</a:t>
            </a:r>
            <a:r>
              <a:rPr lang="en-US" sz="2800" dirty="0"/>
              <a:t>Lorem ipsum dolor sit </a:t>
            </a:r>
            <a:r>
              <a:rPr lang="en-US" sz="2800" dirty="0" err="1"/>
              <a:t>amet</a:t>
            </a:r>
            <a:r>
              <a:rPr lang="en-US" sz="2800" dirty="0"/>
              <a:t>,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adipiscing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. </a:t>
            </a:r>
            <a:r>
              <a:rPr lang="en-US" sz="2800" dirty="0" err="1"/>
              <a:t>Proin</a:t>
            </a:r>
            <a:r>
              <a:rPr lang="en-US" sz="2800" dirty="0"/>
              <a:t> </a:t>
            </a:r>
            <a:r>
              <a:rPr lang="en-US" sz="2800" dirty="0" err="1"/>
              <a:t>enim</a:t>
            </a:r>
            <a:r>
              <a:rPr lang="en-US" sz="2800" dirty="0"/>
              <a:t> </a:t>
            </a:r>
            <a:r>
              <a:rPr lang="en-US" sz="2800" dirty="0" err="1"/>
              <a:t>sapien</a:t>
            </a:r>
            <a:r>
              <a:rPr lang="en-US" sz="2800" dirty="0"/>
              <a:t>, </a:t>
            </a:r>
            <a:r>
              <a:rPr lang="en-US" sz="2800" dirty="0" err="1"/>
              <a:t>dapibus</a:t>
            </a:r>
            <a:r>
              <a:rPr lang="en-US" sz="2800" dirty="0"/>
              <a:t> ac </a:t>
            </a:r>
            <a:r>
              <a:rPr lang="en-US" sz="2800" dirty="0" err="1"/>
              <a:t>tempor</a:t>
            </a:r>
            <a:r>
              <a:rPr lang="en-US" sz="2800" dirty="0"/>
              <a:t> vitae, </a:t>
            </a:r>
            <a:r>
              <a:rPr lang="en-US" sz="2800" dirty="0" err="1"/>
              <a:t>eleifend</a:t>
            </a:r>
            <a:r>
              <a:rPr lang="en-US" sz="2800" dirty="0"/>
              <a:t> non sem. Maecenas </a:t>
            </a:r>
            <a:r>
              <a:rPr lang="en-US" sz="2800" dirty="0" err="1"/>
              <a:t>fringilla</a:t>
            </a:r>
            <a:r>
              <a:rPr lang="en-US" sz="2800" dirty="0"/>
              <a:t>, </a:t>
            </a:r>
            <a:r>
              <a:rPr lang="en-US" sz="2800" dirty="0" err="1"/>
              <a:t>augue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sagittis</a:t>
            </a:r>
            <a:r>
              <a:rPr lang="en-US" sz="2800" dirty="0"/>
              <a:t> </a:t>
            </a:r>
            <a:r>
              <a:rPr lang="en-US" sz="2800" dirty="0" err="1"/>
              <a:t>vehicula</a:t>
            </a:r>
            <a:r>
              <a:rPr lang="en-US" sz="2800" dirty="0"/>
              <a:t>, </a:t>
            </a:r>
            <a:r>
              <a:rPr lang="en-US" sz="2800" dirty="0" err="1"/>
              <a:t>nulla</a:t>
            </a:r>
            <a:r>
              <a:rPr lang="en-US" sz="2800" dirty="0"/>
              <a:t> </a:t>
            </a:r>
            <a:r>
              <a:rPr lang="en-US" sz="2800" dirty="0" err="1"/>
              <a:t>enim</a:t>
            </a:r>
            <a:r>
              <a:rPr lang="en-US" sz="2800" dirty="0"/>
              <a:t> </a:t>
            </a:r>
            <a:r>
              <a:rPr lang="en-US" sz="2800" dirty="0" err="1"/>
              <a:t>rutrum</a:t>
            </a:r>
            <a:r>
              <a:rPr lang="en-US" sz="2800" dirty="0"/>
              <a:t> magna, vitae </a:t>
            </a:r>
            <a:r>
              <a:rPr lang="en-US" sz="2800" dirty="0" err="1"/>
              <a:t>placerat</a:t>
            </a:r>
            <a:r>
              <a:rPr lang="en-US" sz="2800" dirty="0"/>
              <a:t> </a:t>
            </a:r>
            <a:r>
              <a:rPr lang="en-US" sz="2800" dirty="0" err="1"/>
              <a:t>massa</a:t>
            </a:r>
            <a:r>
              <a:rPr lang="en-US" sz="2800" dirty="0"/>
              <a:t> </a:t>
            </a:r>
            <a:r>
              <a:rPr lang="en-US" sz="2800" dirty="0" err="1"/>
              <a:t>leo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mi. </a:t>
            </a:r>
            <a:r>
              <a:rPr lang="en-US" sz="2800" dirty="0" err="1"/>
              <a:t>Proin</a:t>
            </a:r>
            <a:r>
              <a:rPr lang="en-US" sz="2800" dirty="0"/>
              <a:t> </a:t>
            </a:r>
            <a:r>
              <a:rPr lang="en-US" sz="2800" dirty="0" err="1"/>
              <a:t>laoreet</a:t>
            </a:r>
            <a:r>
              <a:rPr lang="en-US" sz="2800" dirty="0"/>
              <a:t> </a:t>
            </a:r>
            <a:r>
              <a:rPr lang="en-US" sz="2800" dirty="0" err="1"/>
              <a:t>vestibulum</a:t>
            </a:r>
            <a:r>
              <a:rPr lang="en-US" sz="2800" dirty="0"/>
              <a:t> </a:t>
            </a:r>
            <a:r>
              <a:rPr lang="en-US" sz="2800" dirty="0" err="1"/>
              <a:t>lobortis</a:t>
            </a:r>
            <a:r>
              <a:rPr lang="en-US" sz="2800" dirty="0"/>
              <a:t>. </a:t>
            </a:r>
            <a:r>
              <a:rPr lang="en-US" sz="2800" dirty="0" err="1"/>
              <a:t>Vivamus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lacus in </a:t>
            </a:r>
            <a:r>
              <a:rPr lang="en-US" sz="2800" dirty="0" err="1"/>
              <a:t>augue</a:t>
            </a:r>
            <a:r>
              <a:rPr lang="en-US" sz="2800" dirty="0"/>
              <a:t> </a:t>
            </a:r>
            <a:r>
              <a:rPr lang="en-US" sz="2800" dirty="0" err="1"/>
              <a:t>accumsan</a:t>
            </a:r>
            <a:r>
              <a:rPr lang="en-US" sz="2800" dirty="0"/>
              <a:t> </a:t>
            </a:r>
            <a:r>
              <a:rPr lang="en-US" sz="2800" dirty="0" err="1"/>
              <a:t>accumsan</a:t>
            </a:r>
            <a:r>
              <a:rPr lang="en-US" sz="2800" dirty="0"/>
              <a:t> vitae </a:t>
            </a:r>
            <a:r>
              <a:rPr lang="en-US" sz="2800" dirty="0" err="1"/>
              <a:t>feugiat</a:t>
            </a:r>
            <a:r>
              <a:rPr lang="en-US" sz="2800" dirty="0"/>
              <a:t> </a:t>
            </a:r>
            <a:r>
              <a:rPr lang="en-US" sz="2800" dirty="0" err="1"/>
              <a:t>nulla</a:t>
            </a:r>
            <a:r>
              <a:rPr lang="en-US" sz="2800" dirty="0"/>
              <a:t>. </a:t>
            </a:r>
            <a:r>
              <a:rPr lang="en-US" sz="2800" dirty="0" err="1"/>
              <a:t>Donec</a:t>
            </a:r>
            <a:r>
              <a:rPr lang="en-US" sz="2800" dirty="0"/>
              <a:t> in </a:t>
            </a:r>
            <a:r>
              <a:rPr lang="en-US" sz="2800" dirty="0" err="1"/>
              <a:t>interdum</a:t>
            </a:r>
            <a:r>
              <a:rPr lang="en-US" sz="2800" dirty="0"/>
              <a:t> </a:t>
            </a:r>
            <a:r>
              <a:rPr lang="en-US" sz="2800" dirty="0" err="1"/>
              <a:t>urna</a:t>
            </a:r>
            <a:r>
              <a:rPr lang="en-US" sz="2800" dirty="0"/>
              <a:t>. </a:t>
            </a:r>
            <a:r>
              <a:rPr lang="en-US" sz="2800" dirty="0" err="1"/>
              <a:t>Fusce</a:t>
            </a:r>
            <a:r>
              <a:rPr lang="en-US" sz="2800" dirty="0"/>
              <a:t> </a:t>
            </a:r>
            <a:r>
              <a:rPr lang="en-US" sz="2800" dirty="0" err="1"/>
              <a:t>rhoncus</a:t>
            </a:r>
            <a:r>
              <a:rPr lang="en-US" sz="2800" dirty="0"/>
              <a:t>, dui at </a:t>
            </a:r>
            <a:r>
              <a:rPr lang="en-US" sz="2800" dirty="0" err="1"/>
              <a:t>aliquet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, </a:t>
            </a:r>
            <a:r>
              <a:rPr lang="en-US" sz="2800" dirty="0" err="1"/>
              <a:t>justo</a:t>
            </a:r>
            <a:r>
              <a:rPr lang="en-US" sz="2800" dirty="0"/>
              <a:t> ligula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lectus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consectetur</a:t>
            </a:r>
            <a:r>
              <a:rPr lang="en-US" sz="2800" dirty="0"/>
              <a:t> </a:t>
            </a:r>
            <a:r>
              <a:rPr lang="en-US" sz="2800" dirty="0" err="1"/>
              <a:t>nisl</a:t>
            </a:r>
            <a:r>
              <a:rPr lang="en-US" sz="2800" dirty="0"/>
              <a:t> </a:t>
            </a:r>
            <a:r>
              <a:rPr lang="en-US" sz="2800" dirty="0" err="1"/>
              <a:t>metus</a:t>
            </a:r>
            <a:r>
              <a:rPr lang="en-US" sz="2800" dirty="0"/>
              <a:t> at </a:t>
            </a:r>
            <a:r>
              <a:rPr lang="en-US" sz="2800" dirty="0" err="1"/>
              <a:t>tortor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ultrices</a:t>
            </a:r>
            <a:r>
              <a:rPr lang="en-US" sz="2800" dirty="0"/>
              <a:t> vitae </a:t>
            </a:r>
            <a:r>
              <a:rPr lang="en-US" sz="2800" dirty="0" err="1"/>
              <a:t>justo</a:t>
            </a:r>
            <a:r>
              <a:rPr lang="en-US" sz="2800" dirty="0"/>
              <a:t> id </a:t>
            </a:r>
            <a:r>
              <a:rPr lang="en-US" sz="2800" dirty="0" err="1"/>
              <a:t>pulvinar</a:t>
            </a:r>
            <a:r>
              <a:rPr lang="en-US" sz="2800" dirty="0"/>
              <a:t>.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molestie</a:t>
            </a:r>
            <a:r>
              <a:rPr lang="en-US" sz="2800" dirty="0"/>
              <a:t> </a:t>
            </a:r>
            <a:r>
              <a:rPr lang="en-US" sz="2800" dirty="0" err="1"/>
              <a:t>justo</a:t>
            </a:r>
            <a:r>
              <a:rPr lang="en-US" sz="2800" dirty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quam </a:t>
            </a:r>
            <a:r>
              <a:rPr lang="en-US" sz="2800" dirty="0" err="1"/>
              <a:t>interdum</a:t>
            </a:r>
            <a:r>
              <a:rPr lang="en-US" sz="2800" dirty="0"/>
              <a:t> </a:t>
            </a:r>
            <a:r>
              <a:rPr lang="en-US" sz="2800" dirty="0" err="1"/>
              <a:t>suscipit</a:t>
            </a:r>
            <a:r>
              <a:rPr lang="en-US" sz="2800" dirty="0"/>
              <a:t>. </a:t>
            </a:r>
            <a:r>
              <a:rPr lang="en-US" sz="2800" dirty="0" smtClean="0"/>
              <a:t>	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12042372" y="23171254"/>
            <a:ext cx="16001999" cy="8445389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dirty="0" smtClean="0"/>
              <a:t>	</a:t>
            </a: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, </a:t>
            </a:r>
            <a:r>
              <a:rPr lang="en-US" dirty="0" err="1"/>
              <a:t>dapibus</a:t>
            </a:r>
            <a:r>
              <a:rPr lang="en-US" dirty="0"/>
              <a:t> ac </a:t>
            </a:r>
            <a:r>
              <a:rPr lang="en-US" dirty="0" err="1"/>
              <a:t>tempor</a:t>
            </a:r>
            <a:r>
              <a:rPr lang="en-US" dirty="0"/>
              <a:t> vitae, </a:t>
            </a:r>
            <a:r>
              <a:rPr lang="en-US" dirty="0" err="1"/>
              <a:t>eleifend</a:t>
            </a:r>
            <a:r>
              <a:rPr lang="en-US" dirty="0"/>
              <a:t> non sem. Maecenas </a:t>
            </a:r>
            <a:r>
              <a:rPr lang="en-US" dirty="0" err="1"/>
              <a:t>fringilla</a:t>
            </a:r>
            <a:r>
              <a:rPr lang="en-US" dirty="0"/>
              <a:t>,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,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magna, vitae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mi.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lacus in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vitae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in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, dui at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, </a:t>
            </a:r>
            <a:r>
              <a:rPr lang="en-US" dirty="0" err="1"/>
              <a:t>justo</a:t>
            </a:r>
            <a:r>
              <a:rPr lang="en-US" dirty="0"/>
              <a:t> ligula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at </a:t>
            </a:r>
            <a:r>
              <a:rPr lang="en-US" dirty="0" err="1"/>
              <a:t>tortor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vitae </a:t>
            </a:r>
            <a:r>
              <a:rPr lang="en-US" dirty="0" err="1"/>
              <a:t>justo</a:t>
            </a:r>
            <a:r>
              <a:rPr lang="en-US" dirty="0"/>
              <a:t> id </a:t>
            </a:r>
            <a:r>
              <a:rPr lang="en-US" dirty="0" err="1"/>
              <a:t>pulvinar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quam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sz="3200" dirty="0"/>
              <a:t>In </a:t>
            </a:r>
            <a:r>
              <a:rPr lang="en-US" sz="3200" dirty="0" err="1"/>
              <a:t>felis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, </a:t>
            </a:r>
            <a:r>
              <a:rPr lang="en-US" sz="3200" dirty="0" err="1"/>
              <a:t>tincidunt</a:t>
            </a:r>
            <a:r>
              <a:rPr lang="en-US" sz="3200" dirty="0"/>
              <a:t> non pharetra </a:t>
            </a:r>
            <a:r>
              <a:rPr lang="en-US" sz="3200" dirty="0" err="1"/>
              <a:t>vel</a:t>
            </a:r>
            <a:r>
              <a:rPr lang="en-US" sz="3200" dirty="0"/>
              <a:t>, </a:t>
            </a:r>
            <a:r>
              <a:rPr lang="en-US" sz="3200" dirty="0" err="1"/>
              <a:t>egestas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est. </a:t>
            </a:r>
            <a:r>
              <a:rPr lang="en-US" sz="3200" dirty="0" err="1"/>
              <a:t>Pellentesque</a:t>
            </a:r>
            <a:r>
              <a:rPr lang="en-US" sz="3200" dirty="0"/>
              <a:t> cursus </a:t>
            </a:r>
            <a:r>
              <a:rPr lang="en-US" sz="3200" dirty="0" err="1"/>
              <a:t>turpis</a:t>
            </a:r>
            <a:r>
              <a:rPr lang="en-US" sz="3200" dirty="0"/>
              <a:t> id nisi </a:t>
            </a:r>
            <a:r>
              <a:rPr lang="en-US" sz="3200" dirty="0" err="1"/>
              <a:t>ullamcorper</a:t>
            </a:r>
            <a:r>
              <a:rPr lang="en-US" sz="3200" dirty="0"/>
              <a:t> </a:t>
            </a:r>
            <a:r>
              <a:rPr lang="en-US" sz="3200" dirty="0" err="1"/>
              <a:t>vestibulum</a:t>
            </a:r>
            <a:r>
              <a:rPr lang="en-US" sz="3200" dirty="0"/>
              <a:t>. </a:t>
            </a:r>
            <a:r>
              <a:rPr lang="en-US" sz="3200" dirty="0" err="1"/>
              <a:t>Phasellus</a:t>
            </a:r>
            <a:r>
              <a:rPr lang="en-US" sz="3200" dirty="0"/>
              <a:t> </a:t>
            </a:r>
            <a:r>
              <a:rPr lang="en-US" sz="3200" dirty="0" err="1"/>
              <a:t>imperdiet</a:t>
            </a:r>
            <a:r>
              <a:rPr lang="en-US" sz="3200" dirty="0"/>
              <a:t> </a:t>
            </a:r>
            <a:r>
              <a:rPr lang="en-US" sz="3200" dirty="0" err="1"/>
              <a:t>ultrices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,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commodo</a:t>
            </a:r>
            <a:r>
              <a:rPr lang="en-US" sz="3200" dirty="0"/>
              <a:t> </a:t>
            </a:r>
            <a:r>
              <a:rPr lang="en-US" sz="3200" dirty="0" err="1"/>
              <a:t>leo</a:t>
            </a:r>
            <a:r>
              <a:rPr lang="en-US" sz="3200" dirty="0"/>
              <a:t> porta sed. Integer </a:t>
            </a:r>
            <a:r>
              <a:rPr lang="en-US" sz="3200" dirty="0" err="1"/>
              <a:t>ornare</a:t>
            </a:r>
            <a:r>
              <a:rPr lang="en-US" sz="3200" dirty="0"/>
              <a:t>, </a:t>
            </a:r>
            <a:r>
              <a:rPr lang="en-US" sz="3200" dirty="0" err="1"/>
              <a:t>risus</a:t>
            </a:r>
            <a:r>
              <a:rPr lang="en-US" sz="3200" dirty="0"/>
              <a:t> in </a:t>
            </a:r>
            <a:r>
              <a:rPr lang="en-US" sz="3200" dirty="0" err="1"/>
              <a:t>vulputate</a:t>
            </a:r>
            <a:r>
              <a:rPr lang="en-US" sz="3200" dirty="0"/>
              <a:t> </a:t>
            </a:r>
            <a:r>
              <a:rPr lang="en-US" sz="3200" dirty="0" err="1"/>
              <a:t>interdum</a:t>
            </a:r>
            <a:r>
              <a:rPr lang="en-US" sz="3200" dirty="0"/>
              <a:t>, </a:t>
            </a:r>
            <a:r>
              <a:rPr lang="en-US" sz="3200" dirty="0" err="1"/>
              <a:t>justo</a:t>
            </a:r>
            <a:r>
              <a:rPr lang="en-US" sz="3200" dirty="0"/>
              <a:t> </a:t>
            </a:r>
            <a:r>
              <a:rPr lang="en-US" sz="3200" dirty="0" err="1"/>
              <a:t>sapien</a:t>
            </a:r>
            <a:r>
              <a:rPr lang="en-US" sz="3200" dirty="0"/>
              <a:t> </a:t>
            </a:r>
            <a:r>
              <a:rPr lang="en-US" sz="3200" dirty="0" err="1"/>
              <a:t>viverra</a:t>
            </a:r>
            <a:r>
              <a:rPr lang="en-US" sz="3200" dirty="0"/>
              <a:t> mi, non </a:t>
            </a:r>
            <a:r>
              <a:rPr lang="en-US" sz="3200" dirty="0" err="1"/>
              <a:t>rutrum</a:t>
            </a:r>
            <a:r>
              <a:rPr lang="en-US" sz="3200" dirty="0"/>
              <a:t> </a:t>
            </a:r>
            <a:r>
              <a:rPr lang="en-US" sz="3200" dirty="0" err="1"/>
              <a:t>turpis</a:t>
            </a:r>
            <a:r>
              <a:rPr lang="en-US" sz="3200" dirty="0"/>
              <a:t>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nec</a:t>
            </a:r>
            <a:r>
              <a:rPr lang="en-US" sz="3200" dirty="0"/>
              <a:t> mi. </a:t>
            </a:r>
            <a:r>
              <a:rPr lang="en-US" sz="3200" dirty="0" err="1"/>
              <a:t>Nullam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sodales</a:t>
            </a:r>
            <a:r>
              <a:rPr lang="en-US" sz="3200" dirty="0"/>
              <a:t> ligula, </a:t>
            </a:r>
            <a:r>
              <a:rPr lang="en-US" sz="3200" dirty="0" err="1"/>
              <a:t>eget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.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quis</a:t>
            </a:r>
            <a:r>
              <a:rPr lang="en-US" sz="3200" dirty="0"/>
              <a:t> </a:t>
            </a:r>
            <a:r>
              <a:rPr lang="en-US" sz="3200" dirty="0" err="1"/>
              <a:t>sapien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. </a:t>
            </a:r>
            <a:r>
              <a:rPr lang="en-US" sz="3200" dirty="0" err="1"/>
              <a:t>Cras</a:t>
            </a:r>
            <a:r>
              <a:rPr lang="en-US" sz="3200" dirty="0"/>
              <a:t> a </a:t>
            </a:r>
            <a:r>
              <a:rPr lang="en-US" sz="3200" dirty="0" err="1"/>
              <a:t>leo</a:t>
            </a:r>
            <a:r>
              <a:rPr lang="en-US" sz="3200" dirty="0"/>
              <a:t> </a:t>
            </a:r>
            <a:r>
              <a:rPr lang="en-US" sz="3200" dirty="0" err="1"/>
              <a:t>mauris</a:t>
            </a:r>
            <a:r>
              <a:rPr lang="en-US" sz="3200" dirty="0"/>
              <a:t>. </a:t>
            </a:r>
            <a:r>
              <a:rPr lang="en-US" sz="3200" dirty="0" err="1"/>
              <a:t>Donec</a:t>
            </a:r>
            <a:r>
              <a:rPr lang="en-US" sz="3200" dirty="0"/>
              <a:t> a </a:t>
            </a:r>
            <a:r>
              <a:rPr lang="en-US" sz="3200" dirty="0" err="1"/>
              <a:t>urna</a:t>
            </a:r>
            <a:r>
              <a:rPr lang="en-US" sz="3200" dirty="0"/>
              <a:t> </a:t>
            </a:r>
            <a:r>
              <a:rPr lang="en-US" sz="3200" dirty="0" err="1"/>
              <a:t>eget</a:t>
            </a:r>
            <a:r>
              <a:rPr lang="en-US" sz="3200" dirty="0"/>
              <a:t> </a:t>
            </a:r>
            <a:r>
              <a:rPr lang="en-US" sz="3200" dirty="0" err="1"/>
              <a:t>tellus</a:t>
            </a:r>
            <a:r>
              <a:rPr lang="en-US" sz="3200" dirty="0"/>
              <a:t> </a:t>
            </a:r>
            <a:r>
              <a:rPr lang="en-US" sz="3200" dirty="0" err="1"/>
              <a:t>interdum</a:t>
            </a:r>
            <a:r>
              <a:rPr lang="en-US" sz="3200" dirty="0"/>
              <a:t> </a:t>
            </a:r>
            <a:r>
              <a:rPr lang="en-US" sz="3200" dirty="0" err="1"/>
              <a:t>euismod</a:t>
            </a:r>
            <a:r>
              <a:rPr lang="en-US" sz="3200" dirty="0"/>
              <a:t>.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 a </a:t>
            </a:r>
            <a:r>
              <a:rPr lang="en-US" sz="3200" dirty="0" err="1"/>
              <a:t>sapien</a:t>
            </a:r>
            <a:r>
              <a:rPr lang="en-US" sz="3200" dirty="0"/>
              <a:t> et </a:t>
            </a:r>
            <a:r>
              <a:rPr lang="en-US" sz="3200" dirty="0" err="1"/>
              <a:t>vehicula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id </a:t>
            </a:r>
            <a:r>
              <a:rPr lang="en-US" sz="3200" dirty="0" err="1"/>
              <a:t>sagittis</a:t>
            </a:r>
            <a:r>
              <a:rPr lang="en-US" sz="3200" dirty="0"/>
              <a:t> </a:t>
            </a:r>
            <a:r>
              <a:rPr lang="en-US" sz="3200" dirty="0" err="1"/>
              <a:t>mauris</a:t>
            </a:r>
            <a:r>
              <a:rPr lang="en-US" sz="3200" dirty="0"/>
              <a:t>. </a:t>
            </a:r>
            <a:r>
              <a:rPr lang="en-US" sz="3200" dirty="0" err="1"/>
              <a:t>Curabitur</a:t>
            </a:r>
            <a:r>
              <a:rPr lang="en-US" sz="3200" dirty="0"/>
              <a:t>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purus</a:t>
            </a:r>
            <a:r>
              <a:rPr lang="en-US" sz="3200" dirty="0"/>
              <a:t> </a:t>
            </a:r>
            <a:r>
              <a:rPr lang="en-US" sz="3200" dirty="0" err="1"/>
              <a:t>sed</a:t>
            </a:r>
            <a:r>
              <a:rPr lang="en-US" sz="3200" dirty="0"/>
              <a:t> dolor </a:t>
            </a:r>
            <a:r>
              <a:rPr lang="en-US" sz="3200" dirty="0" err="1"/>
              <a:t>varius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ac </a:t>
            </a:r>
            <a:r>
              <a:rPr lang="en-US" sz="3200" dirty="0" err="1"/>
              <a:t>egestas</a:t>
            </a:r>
            <a:r>
              <a:rPr lang="en-US" sz="3200" dirty="0"/>
              <a:t> </a:t>
            </a:r>
            <a:r>
              <a:rPr lang="en-US" sz="3200" dirty="0" err="1"/>
              <a:t>felis</a:t>
            </a:r>
            <a:r>
              <a:rPr lang="en-US" sz="3200" dirty="0"/>
              <a:t>, a </a:t>
            </a:r>
            <a:r>
              <a:rPr lang="en-US" sz="3200" dirty="0" err="1"/>
              <a:t>aliquam</a:t>
            </a:r>
            <a:r>
              <a:rPr lang="en-US" sz="3200" dirty="0"/>
              <a:t> sem. </a:t>
            </a:r>
            <a:r>
              <a:rPr lang="en-US" sz="3200" dirty="0" err="1"/>
              <a:t>Sed</a:t>
            </a:r>
            <a:r>
              <a:rPr lang="en-US" sz="3200" dirty="0"/>
              <a:t> dolor </a:t>
            </a:r>
            <a:r>
              <a:rPr lang="en-US" sz="3200" dirty="0" err="1"/>
              <a:t>sapien</a:t>
            </a:r>
            <a:r>
              <a:rPr lang="en-US" sz="3200" dirty="0"/>
              <a:t>, </a:t>
            </a:r>
            <a:r>
              <a:rPr lang="en-US" sz="3200" dirty="0" err="1"/>
              <a:t>fringilla</a:t>
            </a:r>
            <a:r>
              <a:rPr lang="en-US" sz="3200" dirty="0"/>
              <a:t> in dictum </a:t>
            </a:r>
            <a:r>
              <a:rPr lang="en-US" sz="3200" dirty="0" err="1"/>
              <a:t>eget</a:t>
            </a:r>
            <a:r>
              <a:rPr lang="en-US" sz="3200" dirty="0"/>
              <a:t>, dictum id lacus. </a:t>
            </a:r>
            <a:r>
              <a:rPr lang="en-US" sz="3200" dirty="0" err="1"/>
              <a:t>Vivamus</a:t>
            </a:r>
            <a:r>
              <a:rPr lang="en-US" sz="3200" dirty="0"/>
              <a:t> a pharetra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pellentesque</a:t>
            </a:r>
            <a:r>
              <a:rPr lang="en-US" sz="3200" dirty="0"/>
              <a:t>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odio</a:t>
            </a:r>
            <a:r>
              <a:rPr lang="en-US" sz="3200" dirty="0"/>
              <a:t> a </a:t>
            </a:r>
            <a:r>
              <a:rPr lang="en-US" sz="3200" dirty="0" err="1"/>
              <a:t>porttitor</a:t>
            </a:r>
            <a:r>
              <a:rPr lang="en-US" sz="3200" dirty="0"/>
              <a:t>. </a:t>
            </a:r>
            <a:r>
              <a:rPr lang="en-US" sz="3200" dirty="0" err="1"/>
              <a:t>Donec</a:t>
            </a:r>
            <a:r>
              <a:rPr lang="en-US" sz="3200" dirty="0"/>
              <a:t> </a:t>
            </a:r>
            <a:r>
              <a:rPr lang="en-US" sz="3200" dirty="0" err="1"/>
              <a:t>viverra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massa</a:t>
            </a:r>
            <a:r>
              <a:rPr lang="en-US" sz="3200" dirty="0"/>
              <a:t> </a:t>
            </a:r>
            <a:r>
              <a:rPr lang="en-US" sz="3200" dirty="0" err="1"/>
              <a:t>feugiat</a:t>
            </a:r>
            <a:r>
              <a:rPr lang="en-US" sz="3200" dirty="0"/>
              <a:t> gravida.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233486" y="23614597"/>
            <a:ext cx="15727680" cy="8922443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dirty="0"/>
              <a:t>Allen-Craig, S., &amp; Gillespie, E. (2009). The enhancement of resilience via a wilderness therapy program: A preliminary investigation. </a:t>
            </a:r>
            <a:r>
              <a:rPr lang="en-US" i="1" dirty="0"/>
              <a:t>Australian Journal of Outdoor Education,</a:t>
            </a:r>
            <a:r>
              <a:rPr lang="en-US" dirty="0"/>
              <a:t> </a:t>
            </a:r>
            <a:r>
              <a:rPr lang="en-US" i="1" dirty="0"/>
              <a:t>13</a:t>
            </a:r>
            <a:r>
              <a:rPr lang="en-US" dirty="0"/>
              <a:t>, 1-11.</a:t>
            </a:r>
          </a:p>
          <a:p>
            <a:r>
              <a:rPr lang="en-US" dirty="0"/>
              <a:t>Brown, S. R. (1980). </a:t>
            </a:r>
            <a:r>
              <a:rPr lang="en-US" i="1" dirty="0"/>
              <a:t>Political subjectivity: Q methodology in political science, </a:t>
            </a:r>
            <a:r>
              <a:rPr lang="en-US" dirty="0"/>
              <a:t>New Haven, CT, Yale University Press.</a:t>
            </a:r>
          </a:p>
          <a:p>
            <a:r>
              <a:rPr lang="en-US" dirty="0"/>
              <a:t>Bunting, C. J., &amp; Gibbons, E., S. (2001). Plasma catecholamine and cardiovascular reactivity during and acute high ropes course event. </a:t>
            </a:r>
            <a:r>
              <a:rPr lang="en-US" i="1" dirty="0"/>
              <a:t>International Journal of Psychology,</a:t>
            </a:r>
            <a:r>
              <a:rPr lang="en-US" dirty="0"/>
              <a:t> 42, 303-314.</a:t>
            </a:r>
          </a:p>
          <a:p>
            <a:r>
              <a:rPr lang="en-US" dirty="0"/>
              <a:t>Frauman, E. D., &amp; Rabinowitz, E. (2009). A preliminary investigation of sensation seeking and risk-based recreation among college students: Implications of intramural and outdoor programs. </a:t>
            </a:r>
            <a:r>
              <a:rPr lang="en-US" i="1" dirty="0"/>
              <a:t> Recreation Sports Journal, 33</a:t>
            </a:r>
            <a:r>
              <a:rPr lang="en-US" dirty="0"/>
              <a:t>, 109- 118.</a:t>
            </a:r>
          </a:p>
          <a:p>
            <a:r>
              <a:rPr lang="en-US" dirty="0"/>
              <a:t>Keefer, K., &amp; Kennett, D. J. (2006). Impact of learned resourcefulness and theories of intelligence on academic achievement of university students: and integrated approach.</a:t>
            </a:r>
            <a:r>
              <a:rPr lang="en-US" i="1" dirty="0"/>
              <a:t> Educational Psychology,</a:t>
            </a:r>
            <a:r>
              <a:rPr lang="en-US" dirty="0"/>
              <a:t> 26, 441-457.</a:t>
            </a:r>
          </a:p>
          <a:p>
            <a:r>
              <a:rPr lang="en-US" dirty="0"/>
              <a:t>Park, N., Peterson, C., &amp; </a:t>
            </a:r>
            <a:r>
              <a:rPr lang="en-US" i="1" dirty="0"/>
              <a:t>Seligman</a:t>
            </a:r>
            <a:r>
              <a:rPr lang="en-US" dirty="0"/>
              <a:t>, M. E. (2006). Greater strengths of character and recovery form illness. </a:t>
            </a:r>
            <a:r>
              <a:rPr lang="en-US" i="1" dirty="0"/>
              <a:t>The Journal of Positive Psychology,1</a:t>
            </a:r>
            <a:r>
              <a:rPr lang="en-US" dirty="0"/>
              <a:t>, 17- 26.</a:t>
            </a:r>
          </a:p>
          <a:p>
            <a:r>
              <a:rPr lang="en-US" dirty="0"/>
              <a:t>Mckeown, B., &amp; Thomas, D. (1990). </a:t>
            </a:r>
            <a:r>
              <a:rPr lang="en-US" i="1" dirty="0"/>
              <a:t>Q methodology,</a:t>
            </a:r>
            <a:r>
              <a:rPr lang="en-US" dirty="0"/>
              <a:t> London, England: Sage.</a:t>
            </a:r>
          </a:p>
          <a:p>
            <a:r>
              <a:rPr lang="en-US" dirty="0"/>
              <a:t>Rosenbaum, M. (1980). A schedule for assessing self-control behaviors: Preliminary findings. </a:t>
            </a:r>
            <a:r>
              <a:rPr lang="en-US" i="1" dirty="0"/>
              <a:t>Behavior Therapy, 11</a:t>
            </a:r>
            <a:r>
              <a:rPr lang="en-US" dirty="0"/>
              <a:t>, 109-121.</a:t>
            </a:r>
          </a:p>
          <a:p>
            <a:r>
              <a:rPr lang="en-US" dirty="0"/>
              <a:t>Runco, M. A. (1985). Predicting children’s creative performance. </a:t>
            </a:r>
            <a:r>
              <a:rPr lang="en-US" i="1" dirty="0"/>
              <a:t>Psychological Reports,</a:t>
            </a:r>
            <a:r>
              <a:rPr lang="en-US" dirty="0"/>
              <a:t> </a:t>
            </a:r>
            <a:r>
              <a:rPr lang="en-US" i="1" dirty="0"/>
              <a:t>59</a:t>
            </a:r>
            <a:r>
              <a:rPr lang="en-US" dirty="0"/>
              <a:t>(3), 12 -47.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33204" y="7010400"/>
            <a:ext cx="830580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  <a:p>
            <a:endParaRPr lang="en-US" dirty="0"/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a </a:t>
            </a:r>
            <a:r>
              <a:rPr lang="en-US" dirty="0" err="1"/>
              <a:t>tristique</a:t>
            </a:r>
            <a:r>
              <a:rPr lang="en-US" dirty="0"/>
              <a:t>. Nam at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aliquet</a:t>
            </a:r>
            <a:r>
              <a:rPr lang="en-US" dirty="0"/>
              <a:t>, </a:t>
            </a:r>
            <a:r>
              <a:rPr lang="en-US" dirty="0" err="1"/>
              <a:t>fringilla</a:t>
            </a:r>
            <a:r>
              <a:rPr lang="en-US" dirty="0"/>
              <a:t> quam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ipsum.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 ex ac </a:t>
            </a:r>
            <a:r>
              <a:rPr lang="en-US" dirty="0" err="1"/>
              <a:t>tincidunt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</a:t>
            </a:r>
            <a:r>
              <a:rPr lang="en-US" dirty="0" err="1"/>
              <a:t>egestas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id </a:t>
            </a:r>
            <a:r>
              <a:rPr lang="en-US" dirty="0" err="1"/>
              <a:t>placerat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a </a:t>
            </a:r>
            <a:r>
              <a:rPr lang="en-US" dirty="0" err="1"/>
              <a:t>interdum</a:t>
            </a:r>
            <a:r>
              <a:rPr lang="en-US" dirty="0"/>
              <a:t> magna.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lacus pharetra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. Nunc </a:t>
            </a:r>
            <a:r>
              <a:rPr lang="en-US" dirty="0" err="1"/>
              <a:t>molestie</a:t>
            </a:r>
            <a:r>
              <a:rPr lang="en-US" dirty="0"/>
              <a:t>, </a:t>
            </a:r>
            <a:r>
              <a:rPr lang="en-US" dirty="0" err="1"/>
              <a:t>arcu</a:t>
            </a:r>
            <a:r>
              <a:rPr lang="en-US" dirty="0"/>
              <a:t> et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, </a:t>
            </a:r>
            <a:r>
              <a:rPr lang="en-US" dirty="0" err="1"/>
              <a:t>tortor</a:t>
            </a:r>
            <a:r>
              <a:rPr lang="en-US" dirty="0"/>
              <a:t> quam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non </a:t>
            </a:r>
            <a:r>
              <a:rPr lang="en-US" dirty="0" err="1"/>
              <a:t>turpis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lorem ante,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dapibus</a:t>
            </a:r>
            <a:r>
              <a:rPr lang="en-US" dirty="0"/>
              <a:t> a, </a:t>
            </a:r>
            <a:r>
              <a:rPr lang="en-US" dirty="0" err="1"/>
              <a:t>volutpat</a:t>
            </a:r>
            <a:r>
              <a:rPr lang="en-US" dirty="0"/>
              <a:t> et </a:t>
            </a:r>
            <a:r>
              <a:rPr lang="en-US" dirty="0" err="1"/>
              <a:t>sapien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porta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vel.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dui </a:t>
            </a:r>
            <a:r>
              <a:rPr lang="en-US" dirty="0" err="1"/>
              <a:t>dapibus</a:t>
            </a:r>
            <a:r>
              <a:rPr lang="en-US" dirty="0"/>
              <a:t> vitae. </a:t>
            </a:r>
            <a:r>
              <a:rPr lang="en-US" dirty="0" err="1"/>
              <a:t>Proin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quam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098000" y="6781800"/>
            <a:ext cx="105156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4106948" y="6583678"/>
            <a:ext cx="8458200" cy="10356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/>
              <a:t>Lorem </a:t>
            </a:r>
            <a:r>
              <a:rPr lang="en-US" dirty="0"/>
              <a:t>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non </a:t>
            </a:r>
            <a:r>
              <a:rPr lang="en-US" dirty="0" err="1"/>
              <a:t>ultrices</a:t>
            </a:r>
            <a:r>
              <a:rPr lang="en-US" dirty="0"/>
              <a:t> libero </a:t>
            </a:r>
            <a:r>
              <a:rPr lang="en-US" dirty="0" err="1"/>
              <a:t>mattis</a:t>
            </a:r>
            <a:r>
              <a:rPr lang="en-US" dirty="0"/>
              <a:t> in.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, ante vitae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, dui lorem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auctor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et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gravida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lorem </a:t>
            </a:r>
            <a:r>
              <a:rPr lang="en-US" dirty="0" err="1"/>
              <a:t>laoreet</a:t>
            </a:r>
            <a:r>
              <a:rPr lang="en-US" dirty="0"/>
              <a:t> ac. </a:t>
            </a:r>
            <a:r>
              <a:rPr lang="en-US" dirty="0" err="1"/>
              <a:t>Aliquam</a:t>
            </a:r>
            <a:r>
              <a:rPr lang="en-US" dirty="0"/>
              <a:t> ligula </a:t>
            </a:r>
            <a:r>
              <a:rPr lang="en-US" dirty="0" err="1"/>
              <a:t>ligula</a:t>
            </a:r>
            <a:r>
              <a:rPr lang="en-US" dirty="0"/>
              <a:t>,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pharetra </a:t>
            </a:r>
            <a:r>
              <a:rPr lang="en-US" dirty="0" err="1"/>
              <a:t>sollicitudin</a:t>
            </a:r>
            <a:r>
              <a:rPr lang="en-US" dirty="0"/>
              <a:t>, </a:t>
            </a:r>
            <a:r>
              <a:rPr lang="en-US" dirty="0" err="1"/>
              <a:t>elementum</a:t>
            </a:r>
            <a:r>
              <a:rPr lang="en-US" dirty="0"/>
              <a:t> ac </a:t>
            </a:r>
            <a:r>
              <a:rPr lang="en-US" dirty="0" err="1"/>
              <a:t>risus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et id </a:t>
            </a:r>
            <a:r>
              <a:rPr lang="en-US" dirty="0" err="1"/>
              <a:t>augue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non tempus.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vestibulum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vitae. </a:t>
            </a:r>
            <a:r>
              <a:rPr lang="en-US" dirty="0" err="1"/>
              <a:t>Curabitur</a:t>
            </a:r>
            <a:r>
              <a:rPr lang="en-US" dirty="0"/>
              <a:t> vitae semper quam.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lorem vitae </a:t>
            </a:r>
            <a:r>
              <a:rPr lang="en-US" dirty="0" err="1"/>
              <a:t>pellentesque</a:t>
            </a:r>
            <a:r>
              <a:rPr lang="en-US" dirty="0"/>
              <a:t>. Nunc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lorem, in </a:t>
            </a:r>
            <a:r>
              <a:rPr lang="en-US" dirty="0" err="1"/>
              <a:t>malesuada</a:t>
            </a:r>
            <a:r>
              <a:rPr lang="en-US" dirty="0"/>
              <a:t> quam </a:t>
            </a:r>
            <a:r>
              <a:rPr lang="en-US" dirty="0" err="1"/>
              <a:t>tempor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non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,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non, </a:t>
            </a:r>
            <a:r>
              <a:rPr lang="en-US" dirty="0" err="1"/>
              <a:t>mollis</a:t>
            </a:r>
            <a:r>
              <a:rPr lang="en-US" dirty="0"/>
              <a:t> et </a:t>
            </a:r>
            <a:r>
              <a:rPr lang="en-US" dirty="0" err="1"/>
              <a:t>justo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Duis</a:t>
            </a:r>
            <a:r>
              <a:rPr lang="en-US" dirty="0"/>
              <a:t> pharetra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et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tempus </a:t>
            </a:r>
            <a:r>
              <a:rPr lang="en-US" dirty="0" err="1"/>
              <a:t>est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id. </a:t>
            </a:r>
            <a:r>
              <a:rPr lang="en-US" dirty="0" err="1"/>
              <a:t>Nullam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 flipH="1">
            <a:off x="22555200" y="5410200"/>
            <a:ext cx="9296400" cy="11818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438912" tIns="219456" rIns="438912" bIns="219456">
            <a:spAutoFit/>
          </a:bodyPr>
          <a:lstStyle/>
          <a:p>
            <a:pPr algn="ctr"/>
            <a:r>
              <a:rPr lang="en-US" sz="4800" b="1" dirty="0"/>
              <a:t>Methodology</a:t>
            </a:r>
            <a:endParaRPr lang="en-US" sz="4800" dirty="0"/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33521073" y="5406007"/>
            <a:ext cx="9372600" cy="11818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438912" tIns="219456" rIns="438912" bIns="219456">
            <a:spAutoFit/>
          </a:bodyPr>
          <a:lstStyle/>
          <a:p>
            <a:pPr algn="ctr"/>
            <a:r>
              <a:rPr lang="en-US" sz="4800" b="1" dirty="0"/>
              <a:t>Results </a:t>
            </a:r>
            <a:endParaRPr lang="en-US" sz="4800" dirty="0"/>
          </a:p>
        </p:txBody>
      </p:sp>
      <p:sp>
        <p:nvSpPr>
          <p:cNvPr id="41" name="Text Box 48"/>
          <p:cNvSpPr txBox="1">
            <a:spLocks noChangeArrowheads="1"/>
          </p:cNvSpPr>
          <p:nvPr/>
        </p:nvSpPr>
        <p:spPr bwMode="auto">
          <a:xfrm>
            <a:off x="12252960" y="21945600"/>
            <a:ext cx="15819120" cy="11818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438912" tIns="219456" rIns="438912" bIns="219456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Conclusions</a:t>
            </a:r>
            <a:endParaRPr lang="en-US" sz="4800" b="1" dirty="0">
              <a:solidFill>
                <a:schemeClr val="bg1"/>
              </a:solidFill>
              <a:latin typeface="Andalus" pitchFamily="18" charset="-78"/>
              <a:ea typeface="ＭＳ Ｐゴシック" pitchFamily="-108" charset="-128"/>
              <a:cs typeface="Andalus" pitchFamily="18" charset="-78"/>
            </a:endParaRPr>
          </a:p>
        </p:txBody>
      </p:sp>
      <p:pic>
        <p:nvPicPr>
          <p:cNvPr id="50" name="Picture 856">
            <a:hlinkClick r:id="rId3" tooltip="Oklahoma State University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433500" y="0"/>
            <a:ext cx="3581400" cy="3581400"/>
          </a:xfrm>
          <a:prstGeom prst="rect">
            <a:avLst/>
          </a:prstGeom>
          <a:noFill/>
        </p:spPr>
      </p:pic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33198263" y="17421272"/>
            <a:ext cx="9265919" cy="7315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/>
                <a:ea typeface="Calibri"/>
                <a:cs typeface="Times New Roman"/>
              </a:rPr>
              <a:t>Outdoor Adventurers Perceptions of Learned Resourcefulness</a:t>
            </a: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33198263" y="18668999"/>
            <a:ext cx="1817370" cy="4256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>
                <a:effectLst/>
                <a:latin typeface="Times New Roman"/>
                <a:ea typeface="Calibri"/>
                <a:cs typeface="Times New Roman"/>
              </a:rPr>
              <a:t>Commanders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36772359" y="18604230"/>
            <a:ext cx="2117725" cy="4483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>
                <a:effectLst/>
                <a:latin typeface="Times New Roman"/>
                <a:ea typeface="Calibri"/>
                <a:cs typeface="Times New Roman"/>
              </a:rPr>
              <a:t>Procrastinators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40377745" y="18659013"/>
            <a:ext cx="2065655" cy="435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>
                <a:effectLst/>
                <a:latin typeface="Times New Roman"/>
                <a:ea typeface="Calibri"/>
                <a:cs typeface="Times New Roman"/>
              </a:rPr>
              <a:t>Creators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36772359" y="20768424"/>
            <a:ext cx="2272665" cy="8534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Times New Roman"/>
                <a:ea typeface="Calibri"/>
                <a:cs typeface="Times New Roman"/>
              </a:rPr>
              <a:t>Resourcefulness and Creativity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5015633" y="19406609"/>
            <a:ext cx="1756726" cy="1101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7831221" y="19385800"/>
            <a:ext cx="0" cy="1101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39395400" y="19406609"/>
            <a:ext cx="1502409" cy="1101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46271" y="16169640"/>
            <a:ext cx="4562475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839" y="25206435"/>
            <a:ext cx="4399093" cy="66002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331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Andalus</vt:lpstr>
      <vt:lpstr>Arial</vt:lpstr>
      <vt:lpstr>Calibri</vt:lpstr>
      <vt:lpstr>Symbol</vt:lpstr>
      <vt:lpstr>Times New Roman</vt:lpstr>
      <vt:lpstr>Office Theme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COE</dc:creator>
  <cp:lastModifiedBy>Kline,Travis A</cp:lastModifiedBy>
  <cp:revision>236</cp:revision>
  <dcterms:created xsi:type="dcterms:W3CDTF">2010-07-09T19:06:56Z</dcterms:created>
  <dcterms:modified xsi:type="dcterms:W3CDTF">2019-09-03T18:51:28Z</dcterms:modified>
</cp:coreProperties>
</file>