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2A6E-4EDE-2D46-822F-BAB04212026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E348-DCF4-6A4A-AA33-D34CF4C0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B52285-F130-FA42-B22A-41A62CF7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1D1EF-EDBF-FD49-A114-9C7F39D03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63" y="3318552"/>
            <a:ext cx="7304926" cy="941424"/>
          </a:xfrm>
        </p:spPr>
        <p:txBody>
          <a:bodyPr/>
          <a:lstStyle/>
          <a:p>
            <a:pPr algn="r"/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4B07D-9437-614A-AA56-7329400E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063" y="4259976"/>
            <a:ext cx="7304926" cy="743539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1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AACE54C-1BF8-7045-A79E-6E90BC55B4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E2B1274-054C-0549-983A-7F6C3484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E3A919F-F341-5C4C-8CB2-F15A2472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7886700" cy="45581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4E194C-77E0-6B4E-A6A5-2B4CC420C9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CFCA2B-A645-0D40-9435-FA0AD367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54585-1004-CE4A-9D68-83BCC9984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7886700" cy="46176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4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7CF4DB-8F91-1D4A-BE2B-788EABD429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855D0F-EADB-DA49-8B93-01697323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AE545-5254-664B-ADF9-73F31C19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1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5F9841-4268-A942-88F9-76253A41F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1402BF-F9DC-0E45-9ABF-A6373F6A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49032-8D3C-5349-A2A0-26C55295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4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ACA89D7-B21A-524B-9713-C78755D17502}" vid="{200D9D17-0E15-5B40-92D0-00C9B9A772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Rockwood,Wesley W</dc:creator>
  <cp:lastModifiedBy>Rockwood,Wesley W</cp:lastModifiedBy>
  <cp:revision>1</cp:revision>
  <dcterms:created xsi:type="dcterms:W3CDTF">2019-01-31T22:00:31Z</dcterms:created>
  <dcterms:modified xsi:type="dcterms:W3CDTF">2019-01-31T22:00:50Z</dcterms:modified>
</cp:coreProperties>
</file>