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B1DFB19-CBC8-6647-9C8C-56F11811C13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1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162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120-17D1-9D43-A50E-BDAA2AAC788C}" type="datetimeFigureOut">
              <a:rPr lang="en-US" smtClean="0"/>
              <a:t>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A811-03E6-2C47-A693-6559E06B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5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120-17D1-9D43-A50E-BDAA2AAC788C}" type="datetimeFigureOut">
              <a:rPr lang="en-US" smtClean="0"/>
              <a:t>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A811-03E6-2C47-A693-6559E06B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3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120-17D1-9D43-A50E-BDAA2AAC788C}" type="datetimeFigureOut">
              <a:rPr lang="en-US" smtClean="0"/>
              <a:t>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A811-03E6-2C47-A693-6559E06B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4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120-17D1-9D43-A50E-BDAA2AAC788C}" type="datetimeFigureOut">
              <a:rPr lang="en-US" smtClean="0"/>
              <a:t>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A811-03E6-2C47-A693-6559E06B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65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120-17D1-9D43-A50E-BDAA2AAC788C}" type="datetimeFigureOut">
              <a:rPr lang="en-US" smtClean="0"/>
              <a:t>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A811-03E6-2C47-A693-6559E06B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24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120-17D1-9D43-A50E-BDAA2AAC788C}" type="datetimeFigureOut">
              <a:rPr lang="en-US" smtClean="0"/>
              <a:t>2/1/19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A811-03E6-2C47-A693-6559E06B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4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120-17D1-9D43-A50E-BDAA2AAC788C}" type="datetimeFigureOut">
              <a:rPr lang="en-US" smtClean="0"/>
              <a:t>2/1/19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A811-03E6-2C47-A693-6559E06B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73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120-17D1-9D43-A50E-BDAA2AAC788C}" type="datetimeFigureOut">
              <a:rPr lang="en-US" smtClean="0"/>
              <a:t>2/1/19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A811-03E6-2C47-A693-6559E06B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0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120-17D1-9D43-A50E-BDAA2AAC788C}" type="datetimeFigureOut">
              <a:rPr lang="en-US" smtClean="0"/>
              <a:t>2/1/19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A811-03E6-2C47-A693-6559E06B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4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120-17D1-9D43-A50E-BDAA2AAC788C}" type="datetimeFigureOut">
              <a:rPr lang="en-US" smtClean="0"/>
              <a:t>2/1/19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A811-03E6-2C47-A693-6559E06B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8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120-17D1-9D43-A50E-BDAA2AAC788C}" type="datetimeFigureOut">
              <a:rPr lang="en-US" smtClean="0"/>
              <a:t>2/1/19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A811-03E6-2C47-A693-6559E06B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08120-17D1-9D43-A50E-BDAA2AAC788C}" type="datetimeFigureOut">
              <a:rPr lang="en-US" smtClean="0"/>
              <a:t>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AA811-03E6-2C47-A693-6559E06B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2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D1D25C-6F1A-E743-AFD1-E97E2D659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" y="-1"/>
            <a:ext cx="9121140" cy="68752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8180" y="955742"/>
            <a:ext cx="6284068" cy="1974715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8180" y="3292813"/>
            <a:ext cx="6284068" cy="70057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35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A7EE14-767C-7A4B-8422-3E48F9BDC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231"/>
            <a:ext cx="9144000" cy="689246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6E676EF-9043-0B43-A262-3EF2D15E3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523" y="-17231"/>
            <a:ext cx="6787662" cy="1336077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39E7170-EF9A-0B43-935C-6A9FD530E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523" y="1318846"/>
            <a:ext cx="6787662" cy="5029200"/>
          </a:xfrm>
        </p:spPr>
        <p:txBody>
          <a:bodyPr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25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7662F6-AC14-7447-B137-FA7DD81DF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231"/>
            <a:ext cx="9144000" cy="689246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6E676EF-9043-0B43-A262-3EF2D15E3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523" y="281707"/>
            <a:ext cx="8405446" cy="1336077"/>
          </a:xfrm>
        </p:spPr>
        <p:txBody>
          <a:bodyPr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39E7170-EF9A-0B43-935C-6A9FD530E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523" y="1617784"/>
            <a:ext cx="7262446" cy="4941278"/>
          </a:xfrm>
        </p:spPr>
        <p:txBody>
          <a:bodyPr/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256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AF98BB-6C96-2948-BCF6-EE1374F6D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231"/>
            <a:ext cx="9144000" cy="689246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6E676EF-9043-0B43-A262-3EF2D15E3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523" y="281707"/>
            <a:ext cx="8405446" cy="1336077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39E7170-EF9A-0B43-935C-6A9FD530E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523" y="1617784"/>
            <a:ext cx="7262446" cy="4941278"/>
          </a:xfrm>
        </p:spPr>
        <p:txBody>
          <a:bodyPr/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90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7F9AB3-4209-0143-A81E-CB6E7A2E6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462"/>
            <a:ext cx="9144000" cy="689246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6E676EF-9043-0B43-A262-3EF2D15E3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523" y="281707"/>
            <a:ext cx="8405446" cy="1336077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39E7170-EF9A-0B43-935C-6A9FD530E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523" y="1617784"/>
            <a:ext cx="7262446" cy="4941278"/>
          </a:xfrm>
        </p:spPr>
        <p:txBody>
          <a:bodyPr/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70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043C4F-8C0E-844C-8322-A2A3732BB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231"/>
            <a:ext cx="9144000" cy="689246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6E676EF-9043-0B43-A262-3EF2D15E3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523" y="281707"/>
            <a:ext cx="8405446" cy="1336077"/>
          </a:xfrm>
        </p:spPr>
        <p:txBody>
          <a:bodyPr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39E7170-EF9A-0B43-935C-6A9FD530E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523" y="1617784"/>
            <a:ext cx="7262446" cy="4941278"/>
          </a:xfrm>
        </p:spPr>
        <p:txBody>
          <a:bodyPr/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6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FCAFFD4-6529-1F45-B530-45899421F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" y="-1"/>
            <a:ext cx="9121140" cy="6875231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762A19D9-2046-C048-8A2E-91B2BB216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1984" y="250255"/>
            <a:ext cx="8212015" cy="1156514"/>
          </a:xfrm>
        </p:spPr>
        <p:txBody>
          <a:bodyPr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1E81C28B-FCF7-834A-BDD9-5956E1E42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022" y="1811214"/>
            <a:ext cx="8399024" cy="3516923"/>
          </a:xfrm>
        </p:spPr>
        <p:txBody>
          <a:bodyPr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B9740D-8CC2-6241-818E-67D57BAB0577}"/>
              </a:ext>
            </a:extLst>
          </p:cNvPr>
          <p:cNvSpPr txBox="1"/>
          <p:nvPr/>
        </p:nvSpPr>
        <p:spPr>
          <a:xfrm>
            <a:off x="9445557" y="39105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590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F3FEE2-C078-884F-84ED-36F4DA970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231"/>
            <a:ext cx="9144000" cy="689246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404D606-7188-7A47-B724-123B878AD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1984" y="250255"/>
            <a:ext cx="8212015" cy="104429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8D0B734-7D21-E544-89B0-6DED9C7392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022" y="1793631"/>
            <a:ext cx="8399024" cy="3534507"/>
          </a:xfrm>
        </p:spPr>
        <p:txBody>
          <a:bodyPr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581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5696E4-2467-A846-A2EC-FFAFE734D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231"/>
            <a:ext cx="9144000" cy="689246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36A632E6-032B-1842-B980-AECCE3C1C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7154" y="209159"/>
            <a:ext cx="8176846" cy="1095660"/>
          </a:xfrm>
        </p:spPr>
        <p:txBody>
          <a:bodyPr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6C2B906F-6C2A-BA4A-B639-A08651A593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168" y="1811215"/>
            <a:ext cx="8420463" cy="3516923"/>
          </a:xfrm>
        </p:spPr>
        <p:txBody>
          <a:bodyPr/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481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2FCADB-BBEF-EB42-9918-40CA5607C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231"/>
            <a:ext cx="9144000" cy="689246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75F8B6E-D716-3F42-8D20-568AA3997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8030" y="0"/>
            <a:ext cx="6435969" cy="9144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086E1BE-A55C-8E40-A2CE-1824AC15D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9184" y="949570"/>
            <a:ext cx="7754815" cy="4378568"/>
          </a:xfrm>
        </p:spPr>
        <p:txBody>
          <a:bodyPr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288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06E53B-6949-D942-9A49-008C07120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231"/>
            <a:ext cx="9144000" cy="689246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EB246B3-318B-1942-A66A-147365DD1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8369" y="-17231"/>
            <a:ext cx="6365631" cy="931631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96C00FE-5FC9-7347-8D50-1C0A883A0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6768" y="914401"/>
            <a:ext cx="7737232" cy="4413737"/>
          </a:xfrm>
        </p:spPr>
        <p:txBody>
          <a:bodyPr/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29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79B7C3-BBF4-B04D-810C-8230E1D1E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231"/>
            <a:ext cx="9144000" cy="689246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32520A3-3C36-684B-AB08-89A1945DE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8369" y="-17230"/>
            <a:ext cx="6365631" cy="949216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2ED7F34-16F7-0147-AFB2-2CEBB47EE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4014" y="931987"/>
            <a:ext cx="7789985" cy="4378568"/>
          </a:xfrm>
        </p:spPr>
        <p:txBody>
          <a:bodyPr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505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7A908B4-6CAE-B246-8521-A22B343BC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231"/>
            <a:ext cx="9144000" cy="689246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6C25406C-D0D5-3F47-9AD8-08277D725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523" y="1"/>
            <a:ext cx="6787662" cy="1301262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4EDA2D66-3162-5D42-938A-B7B4D0A14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523" y="1318494"/>
            <a:ext cx="6787662" cy="5029551"/>
          </a:xfrm>
        </p:spPr>
        <p:txBody>
          <a:bodyPr/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76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44BF09D-096B-D744-A79E-10C8A59E5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231"/>
            <a:ext cx="9144000" cy="689246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6E676EF-9043-0B43-A262-3EF2D15E3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523" y="-17231"/>
            <a:ext cx="6787662" cy="1336077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39E7170-EF9A-0B43-935C-6A9FD530E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523" y="1318846"/>
            <a:ext cx="6787662" cy="5029200"/>
          </a:xfrm>
        </p:spPr>
        <p:txBody>
          <a:bodyPr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617702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1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6" id="{4067093E-B735-2941-ACC0-25A222CFD207}" vid="{B0AE3D4A-09D6-A944-9FFC-6FDF8D7E1B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1 2016</Template>
  <TotalTime>0</TotalTime>
  <Words>0</Words>
  <Application>Microsoft Macintosh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Template 1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Rockwood,Wesley W</dc:creator>
  <cp:lastModifiedBy>Rockwood,Wesley W</cp:lastModifiedBy>
  <cp:revision>1</cp:revision>
  <dcterms:created xsi:type="dcterms:W3CDTF">2019-02-01T21:05:53Z</dcterms:created>
  <dcterms:modified xsi:type="dcterms:W3CDTF">2019-02-01T21:06:26Z</dcterms:modified>
</cp:coreProperties>
</file>